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9" r:id="rId4"/>
    <p:sldMasterId id="2147483733" r:id="rId5"/>
    <p:sldMasterId id="2147483752" r:id="rId6"/>
    <p:sldMasterId id="2147483850" r:id="rId7"/>
    <p:sldMasterId id="2147483866" r:id="rId8"/>
    <p:sldMasterId id="2147483873" r:id="rId9"/>
  </p:sldMasterIdLst>
  <p:notesMasterIdLst>
    <p:notesMasterId r:id="rId27"/>
  </p:notesMasterIdLst>
  <p:handoutMasterIdLst>
    <p:handoutMasterId r:id="rId28"/>
  </p:handoutMasterIdLst>
  <p:sldIdLst>
    <p:sldId id="275" r:id="rId10"/>
    <p:sldId id="279" r:id="rId11"/>
    <p:sldId id="283" r:id="rId12"/>
    <p:sldId id="280" r:id="rId13"/>
    <p:sldId id="281" r:id="rId14"/>
    <p:sldId id="282" r:id="rId15"/>
    <p:sldId id="284" r:id="rId16"/>
    <p:sldId id="285" r:id="rId17"/>
    <p:sldId id="286" r:id="rId18"/>
    <p:sldId id="288" r:id="rId19"/>
    <p:sldId id="287" r:id="rId20"/>
    <p:sldId id="289" r:id="rId21"/>
    <p:sldId id="290" r:id="rId22"/>
    <p:sldId id="291" r:id="rId23"/>
    <p:sldId id="292" r:id="rId24"/>
    <p:sldId id="293" r:id="rId25"/>
    <p:sldId id="260" r:id="rId26"/>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3239">
          <p15:clr>
            <a:srgbClr val="A4A3A4"/>
          </p15:clr>
        </p15:guide>
        <p15:guide id="3" orient="horz" pos="1620">
          <p15:clr>
            <a:srgbClr val="A4A3A4"/>
          </p15:clr>
        </p15:guide>
        <p15:guide id="4" pos="5714">
          <p15:clr>
            <a:srgbClr val="A4A3A4"/>
          </p15:clr>
        </p15:guide>
        <p15:guide id="5" pos="2880">
          <p15:clr>
            <a:srgbClr val="A4A3A4"/>
          </p15:clr>
        </p15:guide>
        <p15:guide id="6">
          <p15:clr>
            <a:srgbClr val="A4A3A4"/>
          </p15:clr>
        </p15:guide>
        <p15:guide id="7" pos="206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rk Van de Put" initials="DVdP" lastIdx="22" clrIdx="0">
    <p:extLst>
      <p:ext uri="{19B8F6BF-5375-455C-9EA6-DF929625EA0E}">
        <p15:presenceInfo xmlns:p15="http://schemas.microsoft.com/office/powerpoint/2012/main" userId="acd5b3ec71d6c222" providerId="Windows Live"/>
      </p:ext>
    </p:extLst>
  </p:cmAuthor>
  <p:cmAuthor id="2" name="GIBSON, VICTORIA" initials="GV"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000"/>
    <a:srgbClr val="000000"/>
    <a:srgbClr val="757677"/>
    <a:srgbClr val="FEF100"/>
    <a:srgbClr val="FFE131"/>
    <a:srgbClr val="1F8A99"/>
    <a:srgbClr val="262626"/>
    <a:srgbClr val="584A2F"/>
    <a:srgbClr val="FFFFFF"/>
    <a:srgbClr val="FDCD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6242" autoAdjust="0"/>
  </p:normalViewPr>
  <p:slideViewPr>
    <p:cSldViewPr snapToObjects="1">
      <p:cViewPr varScale="1">
        <p:scale>
          <a:sx n="118" d="100"/>
          <a:sy n="118" d="100"/>
        </p:scale>
        <p:origin x="95" y="50"/>
      </p:cViewPr>
      <p:guideLst>
        <p:guide orient="horz"/>
        <p:guide orient="horz" pos="3239"/>
        <p:guide orient="horz" pos="1620"/>
        <p:guide pos="5714"/>
        <p:guide pos="2880"/>
        <p:guide/>
        <p:guide pos="20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7" d="100"/>
          <a:sy n="87" d="100"/>
        </p:scale>
        <p:origin x="2892"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BEBF3D99-91E9-499A-802A-E8CDD8679FF5}" type="datetimeFigureOut">
              <a:rPr lang="en-GB" smtClean="0"/>
              <a:t>02/10/2018</a:t>
            </a:fld>
            <a:endParaRPr lang="en-GB"/>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33080632-FBBB-4D22-AD5F-C772711771F3}" type="slidenum">
              <a:rPr lang="en-GB" smtClean="0"/>
              <a:t>‹#›</a:t>
            </a:fld>
            <a:endParaRPr lang="en-GB"/>
          </a:p>
        </p:txBody>
      </p:sp>
    </p:spTree>
    <p:extLst>
      <p:ext uri="{BB962C8B-B14F-4D97-AF65-F5344CB8AC3E}">
        <p14:creationId xmlns:p14="http://schemas.microsoft.com/office/powerpoint/2010/main" val="1654679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3B4EF91-8295-48DB-947A-A081DD3AE4A1}" type="datetimeFigureOut">
              <a:rPr lang="en-GB" smtClean="0"/>
              <a:t>02/10/2018</a:t>
            </a:fld>
            <a:endParaRPr lang="en-GB"/>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GB"/>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GB"/>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3F146FE-3129-4478-B95C-3FFAEADA7008}" type="slidenum">
              <a:rPr lang="en-GB" smtClean="0"/>
              <a:t>‹#›</a:t>
            </a:fld>
            <a:endParaRPr lang="en-GB"/>
          </a:p>
        </p:txBody>
      </p:sp>
    </p:spTree>
    <p:extLst>
      <p:ext uri="{BB962C8B-B14F-4D97-AF65-F5344CB8AC3E}">
        <p14:creationId xmlns:p14="http://schemas.microsoft.com/office/powerpoint/2010/main" val="2285536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INSTRUCTIONS ON HOW TO REPLACE IMAGE: </a:t>
            </a:r>
          </a:p>
          <a:p>
            <a:pPr algn="l"/>
            <a:r>
              <a:rPr lang="en-US" dirty="0" smtClean="0"/>
              <a:t>Replace this image with a photo</a:t>
            </a:r>
            <a:r>
              <a:rPr lang="en-US" baseline="0" dirty="0" smtClean="0"/>
              <a:t> relevant to your presentation topic</a:t>
            </a:r>
            <a:r>
              <a:rPr lang="en-US" dirty="0" smtClean="0"/>
              <a:t>.</a:t>
            </a:r>
          </a:p>
          <a:p>
            <a:pPr algn="l"/>
            <a:endParaRPr lang="en-US" dirty="0" smtClean="0"/>
          </a:p>
          <a:p>
            <a:pPr algn="l"/>
            <a:r>
              <a:rPr lang="en-US" dirty="0" smtClean="0"/>
              <a:t>Right click slide, select ‘Format Background’.</a:t>
            </a:r>
          </a:p>
          <a:p>
            <a:pPr algn="l"/>
            <a:endParaRPr lang="en-US" dirty="0" smtClean="0"/>
          </a:p>
          <a:p>
            <a:pPr algn="l"/>
            <a:r>
              <a:rPr lang="en-US" dirty="0" smtClean="0"/>
              <a:t>Ensure the ‘Fill’ tab is selected.</a:t>
            </a:r>
          </a:p>
          <a:p>
            <a:pPr algn="l"/>
            <a:endParaRPr lang="en-US" dirty="0" smtClean="0"/>
          </a:p>
          <a:p>
            <a:pPr algn="l"/>
            <a:r>
              <a:rPr lang="en-US" dirty="0" smtClean="0"/>
              <a:t>Then under the ‘Fill’ tab, select picture or texture fill.</a:t>
            </a:r>
            <a:r>
              <a:rPr lang="en-US" baseline="0" dirty="0" smtClean="0"/>
              <a:t> Once that is selected, click the ‘File’ button and select the image from your Pictures that you would like to upload. Please note, Landscape photos work better in this format. </a:t>
            </a:r>
          </a:p>
          <a:p>
            <a:pPr algn="l"/>
            <a:endParaRPr lang="en-US" baseline="0" dirty="0" smtClean="0"/>
          </a:p>
          <a:p>
            <a:pPr algn="l"/>
            <a:r>
              <a:rPr lang="en-US" baseline="0" dirty="0" smtClean="0"/>
              <a:t>For help, email justine.genova@mccain.ca</a:t>
            </a:r>
            <a:endParaRPr lang="en-US" dirty="0" smtClean="0"/>
          </a:p>
          <a:p>
            <a:endParaRPr lang="en-US" dirty="0"/>
          </a:p>
        </p:txBody>
      </p:sp>
      <p:sp>
        <p:nvSpPr>
          <p:cNvPr id="4" name="Slide Number Placeholder 3"/>
          <p:cNvSpPr>
            <a:spLocks noGrp="1"/>
          </p:cNvSpPr>
          <p:nvPr>
            <p:ph type="sldNum" sz="quarter" idx="10"/>
          </p:nvPr>
        </p:nvSpPr>
        <p:spPr/>
        <p:txBody>
          <a:bodyPr/>
          <a:lstStyle/>
          <a:p>
            <a:fld id="{23F146FE-3129-4478-B95C-3FFAEADA7008}" type="slidenum">
              <a:rPr lang="en-GB" smtClean="0"/>
              <a:t>1</a:t>
            </a:fld>
            <a:endParaRPr lang="en-GB"/>
          </a:p>
        </p:txBody>
      </p:sp>
    </p:spTree>
    <p:extLst>
      <p:ext uri="{BB962C8B-B14F-4D97-AF65-F5344CB8AC3E}">
        <p14:creationId xmlns:p14="http://schemas.microsoft.com/office/powerpoint/2010/main" val="2994310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INSTRUCTIONS ON HOW TO ADD AN IMAGE IN THE WHITE SPACE</a:t>
            </a:r>
            <a:r>
              <a:rPr lang="en-US" baseline="0" dirty="0" smtClean="0"/>
              <a:t> </a:t>
            </a:r>
            <a:endParaRPr lang="en-US" dirty="0" smtClean="0"/>
          </a:p>
          <a:p>
            <a:pPr algn="l"/>
            <a:r>
              <a:rPr lang="en-US" dirty="0" smtClean="0"/>
              <a:t>Replace this image with a photo</a:t>
            </a:r>
            <a:r>
              <a:rPr lang="en-US" baseline="0" dirty="0" smtClean="0"/>
              <a:t> relevant to your presentation topic</a:t>
            </a:r>
            <a:r>
              <a:rPr lang="en-US" dirty="0" smtClean="0"/>
              <a:t>.</a:t>
            </a:r>
          </a:p>
          <a:p>
            <a:pPr algn="l"/>
            <a:endParaRPr lang="en-US" dirty="0" smtClean="0"/>
          </a:p>
          <a:p>
            <a:pPr algn="l"/>
            <a:r>
              <a:rPr lang="en-US" dirty="0" smtClean="0"/>
              <a:t>Right click slide, select ‘Format Background’.</a:t>
            </a:r>
          </a:p>
          <a:p>
            <a:pPr algn="l"/>
            <a:endParaRPr lang="en-US" dirty="0" smtClean="0"/>
          </a:p>
          <a:p>
            <a:pPr algn="l"/>
            <a:r>
              <a:rPr lang="en-US" dirty="0" smtClean="0"/>
              <a:t>Ensure the ‘Fill’ tab is selected.</a:t>
            </a:r>
          </a:p>
          <a:p>
            <a:pPr algn="l"/>
            <a:endParaRPr lang="en-US" dirty="0" smtClean="0"/>
          </a:p>
          <a:p>
            <a:pPr algn="l"/>
            <a:r>
              <a:rPr lang="en-US" dirty="0" smtClean="0"/>
              <a:t>Then under the ‘Fill’ tab, select picture or texture fill.</a:t>
            </a:r>
            <a:r>
              <a:rPr lang="en-US" baseline="0" dirty="0" smtClean="0"/>
              <a:t> Once that is selected, click the ‘File’ button and select the image from your Pictures that you would like to upload. Please note, Landscape photos work better in this format. </a:t>
            </a:r>
          </a:p>
          <a:p>
            <a:pPr algn="l"/>
            <a:endParaRPr lang="en-US" baseline="0" dirty="0" smtClean="0"/>
          </a:p>
          <a:p>
            <a:pPr algn="l"/>
            <a:r>
              <a:rPr lang="en-US" baseline="0" dirty="0" smtClean="0"/>
              <a:t>For help, email justine.genova@mccain.ca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3F146FE-3129-4478-B95C-3FFAEADA7008}" type="slidenum">
              <a:rPr lang="en-GB" smtClean="0"/>
              <a:t>4</a:t>
            </a:fld>
            <a:endParaRPr lang="en-GB"/>
          </a:p>
        </p:txBody>
      </p:sp>
    </p:spTree>
    <p:extLst>
      <p:ext uri="{BB962C8B-B14F-4D97-AF65-F5344CB8AC3E}">
        <p14:creationId xmlns:p14="http://schemas.microsoft.com/office/powerpoint/2010/main" val="135388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6236" y="1698715"/>
            <a:ext cx="3158453" cy="1449099"/>
          </a:xfrm>
        </p:spPr>
        <p:txBody>
          <a:bodyPr anchor="t">
            <a:normAutofit/>
          </a:bodyPr>
          <a:lstStyle>
            <a:lvl1pPr algn="l">
              <a:defRPr sz="3600" b="1" i="0"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Header</a:t>
            </a:r>
            <a:endParaRPr lang="en-US" dirty="0"/>
          </a:p>
        </p:txBody>
      </p:sp>
      <p:sp>
        <p:nvSpPr>
          <p:cNvPr id="8" name="Subtitle 2"/>
          <p:cNvSpPr>
            <a:spLocks noGrp="1"/>
          </p:cNvSpPr>
          <p:nvPr>
            <p:ph type="subTitle" idx="13" hasCustomPrompt="1"/>
          </p:nvPr>
        </p:nvSpPr>
        <p:spPr>
          <a:xfrm>
            <a:off x="333427" y="3390901"/>
            <a:ext cx="3158453" cy="1241822"/>
          </a:xfrm>
        </p:spPr>
        <p:txBody>
          <a:bodyPr>
            <a:normAutofit/>
          </a:bodyPr>
          <a:lstStyle>
            <a:lvl1pPr marL="0" indent="0" algn="l">
              <a:buNone/>
              <a:defRPr sz="2000" b="1">
                <a:solidFill>
                  <a:srgbClr val="FDCD06"/>
                </a:solidFill>
                <a:latin typeface="Calibri" panose="020F0502020204030204" pitchFamily="34" charset="0"/>
                <a:ea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More </a:t>
            </a:r>
            <a:r>
              <a:rPr lang="en-US" dirty="0" smtClean="0"/>
              <a:t>information here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505" y="177461"/>
            <a:ext cx="1584176" cy="938771"/>
          </a:xfrm>
          <a:prstGeom prst="rect">
            <a:avLst/>
          </a:prstGeom>
        </p:spPr>
      </p:pic>
      <p:sp>
        <p:nvSpPr>
          <p:cNvPr id="9" name="TextBox 8"/>
          <p:cNvSpPr txBox="1"/>
          <p:nvPr userDrawn="1"/>
        </p:nvSpPr>
        <p:spPr>
          <a:xfrm>
            <a:off x="-36512" y="5020022"/>
            <a:ext cx="1454244" cy="169277"/>
          </a:xfrm>
          <a:prstGeom prst="rect">
            <a:avLst/>
          </a:prstGeom>
          <a:noFill/>
        </p:spPr>
        <p:txBody>
          <a:bodyPr wrap="none" rtlCol="0">
            <a:spAutoFit/>
          </a:bodyPr>
          <a:lstStyle/>
          <a:p>
            <a:r>
              <a:rPr lang="en-GB" sz="500" dirty="0" smtClean="0">
                <a:latin typeface="Calibri" panose="020F0502020204030204" pitchFamily="34" charset="0"/>
                <a:cs typeface="Calibri" panose="020F0502020204030204" pitchFamily="34" charset="0"/>
              </a:rPr>
              <a:t>Confidential &amp; Proprietary © 2018 McCain Foods</a:t>
            </a:r>
            <a:endParaRPr lang="en-GB" sz="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5706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569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2"/>
          <p:cNvSpPr>
            <a:spLocks noGrp="1"/>
          </p:cNvSpPr>
          <p:nvPr>
            <p:ph idx="1"/>
          </p:nvPr>
        </p:nvSpPr>
        <p:spPr>
          <a:xfrm>
            <a:off x="188388" y="843558"/>
            <a:ext cx="4248472" cy="3789165"/>
          </a:xfrm>
          <a:prstGeom prst="rect">
            <a:avLst/>
          </a:prstGeom>
        </p:spPr>
        <p:txBody>
          <a:bodyPr vert="horz" lIns="91440" tIns="45720" rIns="91440" bIns="45720" rtlCol="0">
            <a:normAutofit/>
          </a:bodyPr>
          <a:lstStyle>
            <a:lvl1pPr marL="0" indent="0">
              <a:buNone/>
              <a:defRPr/>
            </a:lvl1pPr>
          </a:lstStyle>
          <a:p>
            <a:pPr lvl="0"/>
            <a:endParaRPr lang="en-US" dirty="0"/>
          </a:p>
        </p:txBody>
      </p:sp>
      <p:sp>
        <p:nvSpPr>
          <p:cNvPr id="7" name="TextBox 6"/>
          <p:cNvSpPr txBox="1"/>
          <p:nvPr userDrawn="1"/>
        </p:nvSpPr>
        <p:spPr>
          <a:xfrm>
            <a:off x="-36512" y="5020022"/>
            <a:ext cx="1454244" cy="169277"/>
          </a:xfrm>
          <a:prstGeom prst="rect">
            <a:avLst/>
          </a:prstGeom>
          <a:noFill/>
        </p:spPr>
        <p:txBody>
          <a:bodyPr wrap="none" rtlCol="0">
            <a:spAutoFit/>
          </a:bodyPr>
          <a:lstStyle/>
          <a:p>
            <a:r>
              <a:rPr lang="en-GB" sz="500" dirty="0" smtClean="0">
                <a:latin typeface="Calibri" panose="020F0502020204030204" pitchFamily="34" charset="0"/>
                <a:cs typeface="Calibri" panose="020F0502020204030204" pitchFamily="34" charset="0"/>
              </a:rPr>
              <a:t>Confidential &amp; Proprietary © 2018 McCain Foods</a:t>
            </a:r>
            <a:endParaRPr lang="en-GB" sz="500" dirty="0">
              <a:latin typeface="Calibri" panose="020F0502020204030204" pitchFamily="34" charset="0"/>
              <a:cs typeface="Calibri" panose="020F0502020204030204" pitchFamily="34" charset="0"/>
            </a:endParaRPr>
          </a:p>
        </p:txBody>
      </p:sp>
      <p:sp>
        <p:nvSpPr>
          <p:cNvPr id="8" name="Text Placeholder 2"/>
          <p:cNvSpPr>
            <a:spLocks noGrp="1"/>
          </p:cNvSpPr>
          <p:nvPr>
            <p:ph type="body" sz="quarter" idx="13" hasCustomPrompt="1"/>
          </p:nvPr>
        </p:nvSpPr>
        <p:spPr>
          <a:xfrm>
            <a:off x="5652120" y="2449996"/>
            <a:ext cx="3384376" cy="576288"/>
          </a:xfrm>
          <a:prstGeom prst="rect">
            <a:avLst/>
          </a:prstGeom>
        </p:spPr>
        <p:txBody>
          <a:bodyPr vert="horz" lIns="0" tIns="0" rIns="0" bIns="0">
            <a:normAutofit/>
          </a:bodyPr>
          <a:lstStyle>
            <a:lvl1pPr marL="0" indent="0">
              <a:buNone/>
              <a:defRPr sz="3600" b="1" baseline="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Title for slide</a:t>
            </a:r>
          </a:p>
        </p:txBody>
      </p:sp>
    </p:spTree>
    <p:extLst>
      <p:ext uri="{BB962C8B-B14F-4D97-AF65-F5344CB8AC3E}">
        <p14:creationId xmlns:p14="http://schemas.microsoft.com/office/powerpoint/2010/main" val="123617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776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07504" y="2571750"/>
            <a:ext cx="1999134" cy="994172"/>
          </a:xfrm>
          <a:prstGeom prst="rect">
            <a:avLst/>
          </a:prstGeom>
        </p:spPr>
        <p:txBody>
          <a:bodyPr vert="horz" lIns="91440" tIns="45720" rIns="91440" bIns="45720" rtlCol="0" anchor="ctr">
            <a:normAutofit/>
          </a:bodyPr>
          <a:lstStyle>
            <a:lvl1pPr>
              <a:defRPr>
                <a:solidFill>
                  <a:schemeClr val="tx1"/>
                </a:solidFill>
                <a:latin typeface="Calibri" panose="020F0502020204030204" pitchFamily="34" charset="0"/>
              </a:defRPr>
            </a:lvl1pPr>
          </a:lstStyle>
          <a:p>
            <a:r>
              <a:rPr lang="en-US" dirty="0"/>
              <a:t>Click to </a:t>
            </a:r>
            <a:r>
              <a:rPr lang="en-US" dirty="0" smtClean="0"/>
              <a:t>edit</a:t>
            </a:r>
            <a:endParaRPr lang="en-US" dirty="0"/>
          </a:p>
        </p:txBody>
      </p:sp>
    </p:spTree>
    <p:extLst>
      <p:ext uri="{BB962C8B-B14F-4D97-AF65-F5344CB8AC3E}">
        <p14:creationId xmlns:p14="http://schemas.microsoft.com/office/powerpoint/2010/main" val="1176023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71800" y="339502"/>
            <a:ext cx="5915000" cy="4254723"/>
          </a:xfrm>
          <a:prstGeom prst="rect">
            <a:avLst/>
          </a:prstGeom>
        </p:spPr>
        <p:txBody>
          <a:bodyPr/>
          <a:lstStyle>
            <a:lvl1pPr>
              <a:defRPr sz="2400">
                <a:solidFill>
                  <a:schemeClr val="tx1"/>
                </a:solidFill>
                <a:latin typeface="Calibri" panose="020F0502020204030204" pitchFamily="34" charset="0"/>
                <a:cs typeface="Calibri" panose="020F0502020204030204" pitchFamily="34" charset="0"/>
              </a:defRPr>
            </a:lvl1pPr>
            <a:lvl2pPr>
              <a:defRPr sz="2000">
                <a:solidFill>
                  <a:schemeClr val="tx1"/>
                </a:solidFill>
                <a:latin typeface="Calibri" panose="020F0502020204030204" pitchFamily="34" charset="0"/>
                <a:cs typeface="Calibri" panose="020F0502020204030204" pitchFamily="34" charset="0"/>
              </a:defRPr>
            </a:lvl2pPr>
            <a:lvl3pPr>
              <a:defRPr sz="1600">
                <a:solidFill>
                  <a:schemeClr val="tx1"/>
                </a:solidFill>
                <a:latin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cs typeface="Calibri" panose="020F0502020204030204"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p:txBody>
      </p:sp>
      <p:sp>
        <p:nvSpPr>
          <p:cNvPr id="8" name="Title Placeholder 1"/>
          <p:cNvSpPr>
            <a:spLocks noGrp="1"/>
          </p:cNvSpPr>
          <p:nvPr>
            <p:ph type="title"/>
          </p:nvPr>
        </p:nvSpPr>
        <p:spPr>
          <a:xfrm>
            <a:off x="107504" y="2355726"/>
            <a:ext cx="1999134" cy="994172"/>
          </a:xfrm>
          <a:prstGeom prst="rect">
            <a:avLst/>
          </a:prstGeom>
        </p:spPr>
        <p:txBody>
          <a:bodyPr vert="horz" lIns="91440" tIns="45720" rIns="91440" bIns="45720" rtlCol="0" anchor="ctr">
            <a:normAutofit/>
          </a:bodyPr>
          <a:lstStyle/>
          <a:p>
            <a:r>
              <a:rPr lang="en-US" dirty="0"/>
              <a:t>Click to </a:t>
            </a:r>
            <a:r>
              <a:rPr lang="en-US" dirty="0" smtClean="0"/>
              <a:t>edit</a:t>
            </a:r>
            <a:endParaRPr lang="en-US" dirty="0"/>
          </a:p>
        </p:txBody>
      </p:sp>
    </p:spTree>
    <p:extLst>
      <p:ext uri="{BB962C8B-B14F-4D97-AF65-F5344CB8AC3E}">
        <p14:creationId xmlns:p14="http://schemas.microsoft.com/office/powerpoint/2010/main" val="2174894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6236" y="1698715"/>
            <a:ext cx="3158453" cy="1449099"/>
          </a:xfrm>
        </p:spPr>
        <p:txBody>
          <a:bodyPr anchor="t">
            <a:normAutofit/>
          </a:bodyPr>
          <a:lstStyle>
            <a:lvl1pPr algn="l">
              <a:defRPr sz="3600" b="1" i="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Header</a:t>
            </a:r>
            <a:endParaRPr lang="en-US" dirty="0"/>
          </a:p>
        </p:txBody>
      </p:sp>
      <p:sp>
        <p:nvSpPr>
          <p:cNvPr id="8" name="Subtitle 2"/>
          <p:cNvSpPr>
            <a:spLocks noGrp="1"/>
          </p:cNvSpPr>
          <p:nvPr>
            <p:ph type="subTitle" idx="13" hasCustomPrompt="1"/>
          </p:nvPr>
        </p:nvSpPr>
        <p:spPr>
          <a:xfrm>
            <a:off x="333427" y="3390901"/>
            <a:ext cx="3158453" cy="1241822"/>
          </a:xfrm>
        </p:spPr>
        <p:txBody>
          <a:bodyPr>
            <a:normAutofit/>
          </a:bodyPr>
          <a:lstStyle>
            <a:lvl1pPr marL="0" indent="0" algn="l">
              <a:buNone/>
              <a:defRPr sz="2000" b="1">
                <a:solidFill>
                  <a:schemeClr val="accent4"/>
                </a:solidFill>
                <a:latin typeface="Calibri" panose="020F0502020204030204" pitchFamily="34" charset="0"/>
                <a:ea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More </a:t>
            </a:r>
            <a:r>
              <a:rPr lang="en-US" dirty="0" smtClean="0"/>
              <a:t>information here</a:t>
            </a:r>
            <a:endParaRPr lang="en-US" dirty="0"/>
          </a:p>
        </p:txBody>
      </p:sp>
      <p:sp>
        <p:nvSpPr>
          <p:cNvPr id="10" name="Rectangle 9"/>
          <p:cNvSpPr/>
          <p:nvPr userDrawn="1"/>
        </p:nvSpPr>
        <p:spPr>
          <a:xfrm>
            <a:off x="-8364" y="5057833"/>
            <a:ext cx="9152364" cy="94031"/>
          </a:xfrm>
          <a:prstGeom prst="rect">
            <a:avLst/>
          </a:prstGeom>
          <a:solidFill>
            <a:srgbClr val="FFE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43644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Rectangle 9"/>
          <p:cNvSpPr/>
          <p:nvPr userDrawn="1"/>
        </p:nvSpPr>
        <p:spPr>
          <a:xfrm>
            <a:off x="-8364" y="5057833"/>
            <a:ext cx="9152364" cy="94031"/>
          </a:xfrm>
          <a:prstGeom prst="rect">
            <a:avLst/>
          </a:prstGeom>
          <a:solidFill>
            <a:srgbClr val="FFE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1"/>
          <p:cNvSpPr>
            <a:spLocks noGrp="1"/>
          </p:cNvSpPr>
          <p:nvPr>
            <p:ph type="ctrTitle" hasCustomPrompt="1"/>
          </p:nvPr>
        </p:nvSpPr>
        <p:spPr>
          <a:xfrm>
            <a:off x="326236" y="1698715"/>
            <a:ext cx="3158453" cy="1449099"/>
          </a:xfrm>
        </p:spPr>
        <p:txBody>
          <a:bodyPr anchor="t">
            <a:normAutofit/>
          </a:bodyPr>
          <a:lstStyle>
            <a:lvl1pPr algn="l">
              <a:defRPr sz="3600" b="1" i="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Header</a:t>
            </a:r>
            <a:endParaRPr lang="en-US" dirty="0"/>
          </a:p>
        </p:txBody>
      </p:sp>
      <p:sp>
        <p:nvSpPr>
          <p:cNvPr id="9" name="Subtitle 2"/>
          <p:cNvSpPr>
            <a:spLocks noGrp="1"/>
          </p:cNvSpPr>
          <p:nvPr>
            <p:ph type="subTitle" idx="13" hasCustomPrompt="1"/>
          </p:nvPr>
        </p:nvSpPr>
        <p:spPr>
          <a:xfrm>
            <a:off x="333427" y="3390901"/>
            <a:ext cx="3158453" cy="1241822"/>
          </a:xfrm>
        </p:spPr>
        <p:txBody>
          <a:bodyPr>
            <a:normAutofit/>
          </a:bodyPr>
          <a:lstStyle>
            <a:lvl1pPr marL="0" indent="0" algn="l">
              <a:buNone/>
              <a:defRPr sz="2000" b="1">
                <a:solidFill>
                  <a:schemeClr val="accent4"/>
                </a:solidFill>
                <a:latin typeface="Calibri" panose="020F0502020204030204" pitchFamily="34" charset="0"/>
                <a:ea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More </a:t>
            </a:r>
            <a:r>
              <a:rPr lang="en-US" dirty="0" smtClean="0"/>
              <a:t>information here</a:t>
            </a:r>
            <a:endParaRPr lang="en-US" dirty="0"/>
          </a:p>
        </p:txBody>
      </p:sp>
    </p:spTree>
    <p:extLst>
      <p:ext uri="{BB962C8B-B14F-4D97-AF65-F5344CB8AC3E}">
        <p14:creationId xmlns:p14="http://schemas.microsoft.com/office/powerpoint/2010/main" val="3081357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 Logo">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7528" y="1995686"/>
            <a:ext cx="3528392" cy="99417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idx="1" hasCustomPrompt="1"/>
          </p:nvPr>
        </p:nvSpPr>
        <p:spPr>
          <a:xfrm>
            <a:off x="4355976" y="411510"/>
            <a:ext cx="4536504" cy="43204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a:t>
            </a:r>
            <a:r>
              <a:rPr lang="en-US" dirty="0" smtClean="0"/>
              <a:t>level</a:t>
            </a:r>
            <a:endParaRPr lang="en-US" dirty="0"/>
          </a:p>
        </p:txBody>
      </p:sp>
    </p:spTree>
    <p:extLst>
      <p:ext uri="{BB962C8B-B14F-4D97-AF65-F5344CB8AC3E}">
        <p14:creationId xmlns:p14="http://schemas.microsoft.com/office/powerpoint/2010/main" val="8827767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2532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370013"/>
            <a:ext cx="3867150" cy="3262312"/>
          </a:xfrm>
        </p:spPr>
        <p:txBody>
          <a:bodyPr/>
          <a:lstStyle/>
          <a:p>
            <a:pPr lvl="0"/>
            <a:r>
              <a:rPr lang="en-US" dirty="0" smtClean="0"/>
              <a:t>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5220072" y="1370013"/>
            <a:ext cx="3295278" cy="3262312"/>
          </a:xfrm>
        </p:spPr>
        <p:txBody>
          <a:bodyPr/>
          <a:lstStyle/>
          <a:p>
            <a:pPr lvl="0"/>
            <a:r>
              <a:rPr lang="en-US" dirty="0" smtClean="0"/>
              <a:t>Edit Master text styles</a:t>
            </a:r>
          </a:p>
          <a:p>
            <a:pPr lvl="1"/>
            <a:r>
              <a:rPr lang="en-US" dirty="0" smtClean="0"/>
              <a:t>Second level</a:t>
            </a:r>
          </a:p>
          <a:p>
            <a:pPr lvl="2"/>
            <a:r>
              <a:rPr lang="en-US" dirty="0" smtClean="0"/>
              <a:t>Third level</a:t>
            </a:r>
          </a:p>
        </p:txBody>
      </p:sp>
      <p:sp>
        <p:nvSpPr>
          <p:cNvPr id="5" name="Date Placeholder 4"/>
          <p:cNvSpPr>
            <a:spLocks noGrp="1"/>
          </p:cNvSpPr>
          <p:nvPr>
            <p:ph type="dt" sz="half" idx="10"/>
          </p:nvPr>
        </p:nvSpPr>
        <p:spPr/>
        <p:txBody>
          <a:bodyPr/>
          <a:lstStyle/>
          <a:p>
            <a:fld id="{83D71FF4-5366-4DAB-B760-18A109B369E7}" type="datetimeFigureOut">
              <a:rPr lang="en-US" smtClean="0"/>
              <a:t>10/2/2018</a:t>
            </a:fld>
            <a:endParaRPr lang="en-US"/>
          </a:p>
        </p:txBody>
      </p:sp>
      <p:sp>
        <p:nvSpPr>
          <p:cNvPr id="6" name="Footer Placeholder 5"/>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4637"/>
          </a:xfrm>
          <a:prstGeom prst="rect">
            <a:avLst/>
          </a:prstGeom>
        </p:spPr>
        <p:txBody>
          <a:bodyPr/>
          <a:lstStyle/>
          <a:p>
            <a:fld id="{ADBBD21D-DD1A-4C4D-AAC9-3FCCA81F5C9C}" type="slidenum">
              <a:rPr lang="en-US" smtClean="0"/>
              <a:t>‹#›</a:t>
            </a:fld>
            <a:endParaRPr lang="en-US"/>
          </a:p>
        </p:txBody>
      </p:sp>
    </p:spTree>
    <p:extLst>
      <p:ext uri="{BB962C8B-B14F-4D97-AF65-F5344CB8AC3E}">
        <p14:creationId xmlns:p14="http://schemas.microsoft.com/office/powerpoint/2010/main" val="288903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26236" y="1698715"/>
            <a:ext cx="3158453" cy="1449099"/>
          </a:xfrm>
        </p:spPr>
        <p:txBody>
          <a:bodyPr anchor="t">
            <a:normAutofit/>
          </a:bodyPr>
          <a:lstStyle>
            <a:lvl1pPr algn="l">
              <a:defRPr sz="3600" b="1" i="0" baseline="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smtClean="0"/>
              <a:t>Header</a:t>
            </a:r>
            <a:endParaRPr lang="en-US" dirty="0"/>
          </a:p>
        </p:txBody>
      </p:sp>
      <p:sp>
        <p:nvSpPr>
          <p:cNvPr id="9" name="Subtitle 2"/>
          <p:cNvSpPr>
            <a:spLocks noGrp="1"/>
          </p:cNvSpPr>
          <p:nvPr>
            <p:ph type="subTitle" idx="13" hasCustomPrompt="1"/>
          </p:nvPr>
        </p:nvSpPr>
        <p:spPr>
          <a:xfrm>
            <a:off x="333427" y="3390901"/>
            <a:ext cx="3158453" cy="1241822"/>
          </a:xfrm>
        </p:spPr>
        <p:txBody>
          <a:bodyPr>
            <a:normAutofit/>
          </a:bodyPr>
          <a:lstStyle>
            <a:lvl1pPr marL="0" indent="0" algn="l">
              <a:buNone/>
              <a:defRPr sz="2000" b="1">
                <a:solidFill>
                  <a:srgbClr val="FDCD06"/>
                </a:solidFill>
                <a:latin typeface="Calibri" panose="020F0502020204030204" pitchFamily="34" charset="0"/>
                <a:ea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More </a:t>
            </a:r>
            <a:r>
              <a:rPr lang="en-US" dirty="0" smtClean="0"/>
              <a:t>information here</a:t>
            </a:r>
            <a:endParaRPr lang="en-US" dirty="0"/>
          </a:p>
        </p:txBody>
      </p:sp>
      <p:sp>
        <p:nvSpPr>
          <p:cNvPr id="7" name="TextBox 6"/>
          <p:cNvSpPr txBox="1"/>
          <p:nvPr userDrawn="1"/>
        </p:nvSpPr>
        <p:spPr>
          <a:xfrm>
            <a:off x="-36512" y="5020022"/>
            <a:ext cx="1492716" cy="169277"/>
          </a:xfrm>
          <a:prstGeom prst="rect">
            <a:avLst/>
          </a:prstGeom>
          <a:noFill/>
        </p:spPr>
        <p:txBody>
          <a:bodyPr wrap="none" rtlCol="0">
            <a:spAutoFit/>
          </a:bodyPr>
          <a:lstStyle/>
          <a:p>
            <a:r>
              <a:rPr lang="en-GB" sz="500" dirty="0" smtClean="0">
                <a:latin typeface="Calibri" panose="020F0502020204030204" pitchFamily="34" charset="0"/>
                <a:cs typeface="Calibri" panose="020F0502020204030204" pitchFamily="34" charset="0"/>
              </a:rPr>
              <a:t>All information is confidential.  © of McCain Foods</a:t>
            </a:r>
            <a:endParaRPr lang="en-GB" sz="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680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dirty="0" smtClean="0"/>
              <a:t>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5220072" y="1260475"/>
            <a:ext cx="3296866"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hasCustomPrompt="1"/>
          </p:nvPr>
        </p:nvSpPr>
        <p:spPr>
          <a:xfrm>
            <a:off x="5220072" y="1879600"/>
            <a:ext cx="3296866" cy="2762250"/>
          </a:xfrm>
        </p:spPr>
        <p:txBody>
          <a:bodyPr/>
          <a:lstStyle>
            <a:lvl1pPr>
              <a:defRPr/>
            </a:lvl1pPr>
          </a:lstStyle>
          <a:p>
            <a:pPr lvl="0"/>
            <a:r>
              <a:rPr lang="en-US" dirty="0" smtClean="0"/>
              <a:t>Edit Master text 	</a:t>
            </a:r>
          </a:p>
        </p:txBody>
      </p:sp>
    </p:spTree>
    <p:extLst>
      <p:ext uri="{BB962C8B-B14F-4D97-AF65-F5344CB8AC3E}">
        <p14:creationId xmlns:p14="http://schemas.microsoft.com/office/powerpoint/2010/main" val="3781833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779662"/>
            <a:ext cx="3511302" cy="99377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65950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809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52119" y="843558"/>
            <a:ext cx="2949575" cy="1200150"/>
          </a:xfrm>
        </p:spPr>
        <p:txBody>
          <a:bodyPr anchor="b"/>
          <a:lstStyle>
            <a:lvl1pPr>
              <a:defRPr sz="36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512" y="843558"/>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652120" y="2043709"/>
            <a:ext cx="2949575" cy="245427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Tree>
    <p:extLst>
      <p:ext uri="{BB962C8B-B14F-4D97-AF65-F5344CB8AC3E}">
        <p14:creationId xmlns:p14="http://schemas.microsoft.com/office/powerpoint/2010/main" val="1754738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 Logo">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512" y="273844"/>
            <a:ext cx="3528392" cy="99417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idx="1" hasCustomPrompt="1"/>
          </p:nvPr>
        </p:nvSpPr>
        <p:spPr>
          <a:xfrm>
            <a:off x="179512" y="1635645"/>
            <a:ext cx="3528392" cy="2997077"/>
          </a:xfrm>
          <a:prstGeom prst="rect">
            <a:avLst/>
          </a:prstGeom>
        </p:spPr>
        <p:txBody>
          <a:bodyPr vert="horz" lIns="91440" tIns="45720" rIns="91440" bIns="45720" rtlCol="0">
            <a:normAutofit/>
          </a:bodyPr>
          <a:lstStyle>
            <a:lvl1pPr>
              <a:defRPr sz="2400"/>
            </a:lvl1pPr>
            <a:lvl2pPr>
              <a:defRPr sz="1800"/>
            </a:lvl2pPr>
            <a:lvl3pPr>
              <a:defRPr sz="1600"/>
            </a:lvl3pPr>
          </a:lstStyle>
          <a:p>
            <a:pPr lvl="0"/>
            <a:r>
              <a:rPr lang="en-US" dirty="0"/>
              <a:t>Click to edit </a:t>
            </a:r>
            <a:endParaRPr lang="en-US" dirty="0" smtClean="0"/>
          </a:p>
          <a:p>
            <a:pPr lvl="1"/>
            <a:r>
              <a:rPr lang="en-US" dirty="0" smtClean="0"/>
              <a:t>Second </a:t>
            </a:r>
            <a:r>
              <a:rPr lang="en-US" dirty="0"/>
              <a:t>level</a:t>
            </a:r>
          </a:p>
          <a:p>
            <a:pPr lvl="2"/>
            <a:r>
              <a:rPr lang="en-US" dirty="0"/>
              <a:t>Third </a:t>
            </a:r>
            <a:r>
              <a:rPr lang="en-US" dirty="0" smtClean="0"/>
              <a:t>level</a:t>
            </a:r>
            <a:endParaRPr lang="en-US" dirty="0"/>
          </a:p>
        </p:txBody>
      </p:sp>
    </p:spTree>
    <p:extLst>
      <p:ext uri="{BB962C8B-B14F-4D97-AF65-F5344CB8AC3E}">
        <p14:creationId xmlns:p14="http://schemas.microsoft.com/office/powerpoint/2010/main" val="5146094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ctr">
            <a:normAutofit/>
          </a:bodyPr>
          <a:lstStyle>
            <a:lvl1pPr algn="ctr">
              <a:defRPr sz="4000" b="1">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810099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684" y="158279"/>
            <a:ext cx="8822804" cy="613271"/>
          </a:xfrm>
        </p:spPr>
        <p:txBody>
          <a:bodyPr/>
          <a:lstStyle>
            <a:lvl1pPr>
              <a:defRPr b="1">
                <a:latin typeface="+mn-lt"/>
              </a:defRPr>
            </a:lvl1pPr>
          </a:lstStyle>
          <a:p>
            <a:r>
              <a:rPr lang="en-US" smtClean="0"/>
              <a:t>Click to edit Master title style</a:t>
            </a:r>
            <a:endParaRPr lang="en-US"/>
          </a:p>
        </p:txBody>
      </p:sp>
      <p:sp>
        <p:nvSpPr>
          <p:cNvPr id="3" name="Content Placeholder 2"/>
          <p:cNvSpPr>
            <a:spLocks noGrp="1"/>
          </p:cNvSpPr>
          <p:nvPr>
            <p:ph idx="1" hasCustomPrompt="1"/>
          </p:nvPr>
        </p:nvSpPr>
        <p:spPr>
          <a:xfrm>
            <a:off x="141684" y="915566"/>
            <a:ext cx="8822804" cy="3528392"/>
          </a:xfrm>
        </p:spPr>
        <p:txBody>
          <a:bodyPr>
            <a:normAutofit/>
          </a:bodyPr>
          <a:lstStyle>
            <a:lvl1pPr>
              <a:defRPr sz="2400">
                <a:latin typeface="+mn-lt"/>
              </a:defRPr>
            </a:lvl1pPr>
            <a:lvl2pPr>
              <a:defRPr sz="2000">
                <a:latin typeface="+mn-lt"/>
              </a:defRPr>
            </a:lvl2pPr>
            <a:lvl3pPr>
              <a:defRPr sz="1800">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912377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123479"/>
            <a:ext cx="8856984" cy="648072"/>
          </a:xfrm>
        </p:spPr>
        <p:txBody>
          <a:bodyPr>
            <a:normAutofit/>
          </a:bodyPr>
          <a:lstStyle>
            <a:lvl1pPr>
              <a:defRPr sz="3600" b="1">
                <a:latin typeface="+mn-lt"/>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179512" y="987574"/>
            <a:ext cx="3868737" cy="619125"/>
          </a:xfrm>
        </p:spPr>
        <p:txBody>
          <a:bodyPr anchor="b">
            <a:noAutofit/>
          </a:bodyPr>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4" name="Content Placeholder 3"/>
          <p:cNvSpPr>
            <a:spLocks noGrp="1"/>
          </p:cNvSpPr>
          <p:nvPr>
            <p:ph sz="half" idx="2" hasCustomPrompt="1"/>
          </p:nvPr>
        </p:nvSpPr>
        <p:spPr>
          <a:xfrm>
            <a:off x="179512" y="1897732"/>
            <a:ext cx="3868737" cy="2762250"/>
          </a:xfrm>
        </p:spPr>
        <p:txBody>
          <a:bodyPr>
            <a:normAutofit/>
          </a:bodyPr>
          <a:lstStyle>
            <a:lvl1pPr>
              <a:defRPr sz="2400">
                <a:latin typeface="+mn-lt"/>
              </a:defRPr>
            </a:lvl1pPr>
            <a:lvl2pPr>
              <a:defRPr sz="2000">
                <a:latin typeface="+mn-lt"/>
              </a:defRPr>
            </a:lvl2pPr>
            <a:lvl3pPr>
              <a:defRPr sz="1800">
                <a:latin typeface="+mn-lt"/>
              </a:defRPr>
            </a:lvl3pPr>
            <a:lvl4pPr>
              <a:defRPr sz="1400">
                <a:latin typeface="+mn-lt"/>
              </a:defRPr>
            </a:lvl4pPr>
            <a:lvl5pPr>
              <a:defRPr sz="1400">
                <a:latin typeface="+mn-lt"/>
              </a:defRPr>
            </a:lvl5pPr>
          </a:lstStyle>
          <a:p>
            <a:pPr lvl="0"/>
            <a:r>
              <a:rPr lang="en-US" dirty="0" smtClean="0"/>
              <a:t>Click to edit </a:t>
            </a:r>
          </a:p>
          <a:p>
            <a:pPr lvl="1"/>
            <a:r>
              <a:rPr lang="en-US" dirty="0" smtClean="0"/>
              <a:t>Second level</a:t>
            </a:r>
          </a:p>
          <a:p>
            <a:pPr lvl="2"/>
            <a:r>
              <a:rPr lang="en-US" dirty="0" smtClean="0"/>
              <a:t>Third level</a:t>
            </a:r>
          </a:p>
        </p:txBody>
      </p:sp>
      <p:sp>
        <p:nvSpPr>
          <p:cNvPr id="5" name="Text Placeholder 4"/>
          <p:cNvSpPr>
            <a:spLocks noGrp="1"/>
          </p:cNvSpPr>
          <p:nvPr>
            <p:ph type="body" sz="quarter" idx="3" hasCustomPrompt="1"/>
          </p:nvPr>
        </p:nvSpPr>
        <p:spPr>
          <a:xfrm>
            <a:off x="4178424" y="987574"/>
            <a:ext cx="3887788" cy="619125"/>
          </a:xfrm>
        </p:spPr>
        <p:txBody>
          <a:bodyPr anchor="b">
            <a:normAutofit/>
          </a:bodyPr>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6" name="Content Placeholder 5"/>
          <p:cNvSpPr>
            <a:spLocks noGrp="1"/>
          </p:cNvSpPr>
          <p:nvPr>
            <p:ph sz="quarter" idx="4" hasCustomPrompt="1"/>
          </p:nvPr>
        </p:nvSpPr>
        <p:spPr>
          <a:xfrm>
            <a:off x="4178424" y="1897732"/>
            <a:ext cx="3887788" cy="2762250"/>
          </a:xfrm>
        </p:spPr>
        <p:txBody>
          <a:bodyPr>
            <a:normAutofit/>
          </a:bodyPr>
          <a:lstStyle>
            <a:lvl1pPr>
              <a:defRPr sz="2400">
                <a:latin typeface="+mn-lt"/>
              </a:defRPr>
            </a:lvl1pPr>
            <a:lvl2pPr>
              <a:defRPr sz="2000">
                <a:latin typeface="+mn-lt"/>
              </a:defRPr>
            </a:lvl2pPr>
            <a:lvl3pPr>
              <a:defRPr sz="1800">
                <a:latin typeface="+mn-lt"/>
              </a:defRPr>
            </a:lvl3pPr>
            <a:lvl4pPr>
              <a:defRPr sz="1400">
                <a:latin typeface="+mn-lt"/>
              </a:defRPr>
            </a:lvl4pPr>
            <a:lvl5pPr>
              <a:defRPr sz="1400">
                <a:latin typeface="+mn-lt"/>
              </a:defRPr>
            </a:lvl5pPr>
          </a:lstStyle>
          <a:p>
            <a:pPr lvl="0"/>
            <a:r>
              <a:rPr lang="en-US" dirty="0" smtClean="0"/>
              <a:t>Click to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9902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1684" y="86271"/>
            <a:ext cx="8822804" cy="613271"/>
          </a:xfrm>
        </p:spPr>
        <p:txBody>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89721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512" y="195486"/>
            <a:ext cx="3600400" cy="1200150"/>
          </a:xfrm>
        </p:spPr>
        <p:txBody>
          <a:bodyPr anchor="t">
            <a:normAutofit/>
          </a:bodyPr>
          <a:lstStyle>
            <a:lvl1pPr>
              <a:defRPr sz="2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788" y="741363"/>
            <a:ext cx="507670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512" y="1543050"/>
            <a:ext cx="3600400"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3410952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ext Placeholder 2"/>
          <p:cNvSpPr>
            <a:spLocks noGrp="1"/>
          </p:cNvSpPr>
          <p:nvPr>
            <p:ph type="body" sz="quarter" idx="10"/>
          </p:nvPr>
        </p:nvSpPr>
        <p:spPr>
          <a:xfrm>
            <a:off x="899592" y="1995686"/>
            <a:ext cx="6553200" cy="575369"/>
          </a:xfrm>
          <a:prstGeom prst="rect">
            <a:avLst/>
          </a:prstGeom>
        </p:spPr>
        <p:txBody>
          <a:bodyPr vert="horz" tIns="0" bIns="0"/>
          <a:lstStyle>
            <a:lvl1pPr marL="0" indent="0">
              <a:buNone/>
              <a:defRPr sz="3600" b="1" baseline="0">
                <a:latin typeface="+mn-lt"/>
              </a:defRPr>
            </a:lvl1pPr>
          </a:lstStyle>
          <a:p>
            <a:pPr lvl="0"/>
            <a:r>
              <a:rPr lang="en-GB" dirty="0" smtClean="0"/>
              <a:t>Click to edit Master text styles</a:t>
            </a:r>
          </a:p>
        </p:txBody>
      </p:sp>
      <p:sp>
        <p:nvSpPr>
          <p:cNvPr id="3" name="Text Placeholder 2"/>
          <p:cNvSpPr>
            <a:spLocks noGrp="1"/>
          </p:cNvSpPr>
          <p:nvPr>
            <p:ph type="body" sz="quarter" idx="11" hasCustomPrompt="1"/>
          </p:nvPr>
        </p:nvSpPr>
        <p:spPr>
          <a:xfrm>
            <a:off x="899592" y="2643063"/>
            <a:ext cx="6553200" cy="504304"/>
          </a:xfrm>
          <a:prstGeom prst="rect">
            <a:avLst/>
          </a:prstGeom>
        </p:spPr>
        <p:txBody>
          <a:bodyPr vert="horz" tIns="0" bIns="0"/>
          <a:lstStyle>
            <a:lvl1pPr marL="0" indent="0">
              <a:buNone/>
              <a:defRPr sz="2400" baseline="0">
                <a:latin typeface="+mn-lt"/>
              </a:defRPr>
            </a:lvl1pPr>
          </a:lstStyle>
          <a:p>
            <a:pPr lvl="0"/>
            <a:r>
              <a:rPr lang="en-GB" dirty="0" smtClean="0"/>
              <a:t>Sub head goes in here if required</a:t>
            </a:r>
          </a:p>
        </p:txBody>
      </p:sp>
    </p:spTree>
    <p:extLst>
      <p:ext uri="{BB962C8B-B14F-4D97-AF65-F5344CB8AC3E}">
        <p14:creationId xmlns:p14="http://schemas.microsoft.com/office/powerpoint/2010/main" val="12074360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6.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rapezoid 1"/>
          <p:cNvSpPr/>
          <p:nvPr userDrawn="1"/>
        </p:nvSpPr>
        <p:spPr>
          <a:xfrm>
            <a:off x="-8364" y="3082"/>
            <a:ext cx="4164981" cy="5160956"/>
          </a:xfrm>
          <a:custGeom>
            <a:avLst/>
            <a:gdLst>
              <a:gd name="connsiteX0" fmla="*/ 0 w 6222381"/>
              <a:gd name="connsiteY0" fmla="*/ 8776982 h 8776982"/>
              <a:gd name="connsiteX1" fmla="*/ 551116 w 6222381"/>
              <a:gd name="connsiteY1" fmla="*/ 0 h 8776982"/>
              <a:gd name="connsiteX2" fmla="*/ 5671265 w 6222381"/>
              <a:gd name="connsiteY2" fmla="*/ 0 h 8776982"/>
              <a:gd name="connsiteX3" fmla="*/ 6222381 w 6222381"/>
              <a:gd name="connsiteY3" fmla="*/ 8776982 h 8776982"/>
              <a:gd name="connsiteX4" fmla="*/ 0 w 6222381"/>
              <a:gd name="connsiteY4" fmla="*/ 8776982 h 8776982"/>
              <a:gd name="connsiteX0" fmla="*/ 0 w 6222381"/>
              <a:gd name="connsiteY0" fmla="*/ 8776982 h 8776982"/>
              <a:gd name="connsiteX1" fmla="*/ 551116 w 6222381"/>
              <a:gd name="connsiteY1" fmla="*/ 0 h 8776982"/>
              <a:gd name="connsiteX2" fmla="*/ 5771626 w 6222381"/>
              <a:gd name="connsiteY2" fmla="*/ 1940312 h 8776982"/>
              <a:gd name="connsiteX3" fmla="*/ 6222381 w 6222381"/>
              <a:gd name="connsiteY3" fmla="*/ 8776982 h 8776982"/>
              <a:gd name="connsiteX4" fmla="*/ 0 w 6222381"/>
              <a:gd name="connsiteY4" fmla="*/ 8776982 h 8776982"/>
              <a:gd name="connsiteX0" fmla="*/ 0 w 6222381"/>
              <a:gd name="connsiteY0" fmla="*/ 6847821 h 6847821"/>
              <a:gd name="connsiteX1" fmla="*/ 684931 w 6222381"/>
              <a:gd name="connsiteY1" fmla="*/ 0 h 6847821"/>
              <a:gd name="connsiteX2" fmla="*/ 5771626 w 6222381"/>
              <a:gd name="connsiteY2" fmla="*/ 11151 h 6847821"/>
              <a:gd name="connsiteX3" fmla="*/ 6222381 w 6222381"/>
              <a:gd name="connsiteY3" fmla="*/ 6847821 h 6847821"/>
              <a:gd name="connsiteX4" fmla="*/ 0 w 6222381"/>
              <a:gd name="connsiteY4" fmla="*/ 6847821 h 6847821"/>
              <a:gd name="connsiteX0" fmla="*/ 0 w 5553308"/>
              <a:gd name="connsiteY0" fmla="*/ 6858972 h 6858972"/>
              <a:gd name="connsiteX1" fmla="*/ 15858 w 5553308"/>
              <a:gd name="connsiteY1" fmla="*/ 0 h 6858972"/>
              <a:gd name="connsiteX2" fmla="*/ 5102553 w 5553308"/>
              <a:gd name="connsiteY2" fmla="*/ 11151 h 6858972"/>
              <a:gd name="connsiteX3" fmla="*/ 5553308 w 5553308"/>
              <a:gd name="connsiteY3" fmla="*/ 6847821 h 6858972"/>
              <a:gd name="connsiteX4" fmla="*/ 0 w 5553308"/>
              <a:gd name="connsiteY4" fmla="*/ 6858972 h 6858972"/>
              <a:gd name="connsiteX0" fmla="*/ 0 w 5553308"/>
              <a:gd name="connsiteY0" fmla="*/ 6881275 h 6881275"/>
              <a:gd name="connsiteX1" fmla="*/ 15858 w 5553308"/>
              <a:gd name="connsiteY1" fmla="*/ 22303 h 6881275"/>
              <a:gd name="connsiteX2" fmla="*/ 5102553 w 5553308"/>
              <a:gd name="connsiteY2" fmla="*/ 0 h 6881275"/>
              <a:gd name="connsiteX3" fmla="*/ 5553308 w 5553308"/>
              <a:gd name="connsiteY3" fmla="*/ 6870124 h 6881275"/>
              <a:gd name="connsiteX4" fmla="*/ 0 w 5553308"/>
              <a:gd name="connsiteY4" fmla="*/ 6881275 h 6881275"/>
              <a:gd name="connsiteX0" fmla="*/ 0 w 5553308"/>
              <a:gd name="connsiteY0" fmla="*/ 6881275 h 6881275"/>
              <a:gd name="connsiteX1" fmla="*/ 51719 w 5553308"/>
              <a:gd name="connsiteY1" fmla="*/ 4373 h 6881275"/>
              <a:gd name="connsiteX2" fmla="*/ 5102553 w 5553308"/>
              <a:gd name="connsiteY2" fmla="*/ 0 h 6881275"/>
              <a:gd name="connsiteX3" fmla="*/ 5553308 w 5553308"/>
              <a:gd name="connsiteY3" fmla="*/ 6870124 h 6881275"/>
              <a:gd name="connsiteX4" fmla="*/ 0 w 5553308"/>
              <a:gd name="connsiteY4" fmla="*/ 6881275 h 6881275"/>
              <a:gd name="connsiteX0" fmla="*/ 0 w 5553308"/>
              <a:gd name="connsiteY0" fmla="*/ 6881275 h 6881275"/>
              <a:gd name="connsiteX1" fmla="*/ 15860 w 5553308"/>
              <a:gd name="connsiteY1" fmla="*/ 4373 h 6881275"/>
              <a:gd name="connsiteX2" fmla="*/ 5102553 w 5553308"/>
              <a:gd name="connsiteY2" fmla="*/ 0 h 6881275"/>
              <a:gd name="connsiteX3" fmla="*/ 5553308 w 5553308"/>
              <a:gd name="connsiteY3" fmla="*/ 6870124 h 6881275"/>
              <a:gd name="connsiteX4" fmla="*/ 0 w 5553308"/>
              <a:gd name="connsiteY4" fmla="*/ 6881275 h 688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3308" h="6881275">
                <a:moveTo>
                  <a:pt x="0" y="6881275"/>
                </a:moveTo>
                <a:cubicBezTo>
                  <a:pt x="5287" y="4588974"/>
                  <a:pt x="10573" y="2296674"/>
                  <a:pt x="15860" y="4373"/>
                </a:cubicBezTo>
                <a:lnTo>
                  <a:pt x="5102553" y="0"/>
                </a:lnTo>
                <a:lnTo>
                  <a:pt x="5553308" y="6870124"/>
                </a:lnTo>
                <a:lnTo>
                  <a:pt x="0" y="6881275"/>
                </a:lnTo>
                <a:close/>
              </a:path>
            </a:pathLst>
          </a:cu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 name="Title Placeholder 1"/>
          <p:cNvSpPr>
            <a:spLocks noGrp="1"/>
          </p:cNvSpPr>
          <p:nvPr>
            <p:ph type="title"/>
          </p:nvPr>
        </p:nvSpPr>
        <p:spPr>
          <a:xfrm>
            <a:off x="179512" y="273844"/>
            <a:ext cx="3528392" cy="99417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9512" y="1635645"/>
            <a:ext cx="3528392" cy="2997077"/>
          </a:xfrm>
          <a:prstGeom prst="rect">
            <a:avLst/>
          </a:prstGeom>
        </p:spPr>
        <p:txBody>
          <a:bodyPr vert="horz" lIns="91440" tIns="45720" rIns="91440" bIns="45720" rtlCol="0">
            <a:normAutofit/>
          </a:bodyPr>
          <a:lstStyle/>
          <a:p>
            <a:pPr lvl="0"/>
            <a:r>
              <a:rPr lang="en-US" dirty="0"/>
              <a:t>Click to </a:t>
            </a:r>
            <a:r>
              <a:rPr lang="en-US" dirty="0" smtClean="0"/>
              <a:t>edit</a:t>
            </a:r>
            <a:endParaRPr lang="en-US" dirty="0"/>
          </a:p>
          <a:p>
            <a:pPr lvl="1"/>
            <a:r>
              <a:rPr lang="en-US" dirty="0"/>
              <a:t>Second level</a:t>
            </a:r>
          </a:p>
          <a:p>
            <a:pPr lvl="2"/>
            <a:r>
              <a:rPr lang="en-US" dirty="0"/>
              <a:t>Third level</a:t>
            </a:r>
          </a:p>
          <a:p>
            <a:pPr lvl="3"/>
            <a:endParaRPr lang="en-US" dirty="0"/>
          </a:p>
        </p:txBody>
      </p:sp>
      <p:sp>
        <p:nvSpPr>
          <p:cNvPr id="7" name="Rectangle 6"/>
          <p:cNvSpPr/>
          <p:nvPr userDrawn="1"/>
        </p:nvSpPr>
        <p:spPr>
          <a:xfrm>
            <a:off x="0" y="5061644"/>
            <a:ext cx="9144000" cy="102394"/>
          </a:xfrm>
          <a:prstGeom prst="rect">
            <a:avLst/>
          </a:prstGeom>
          <a:solidFill>
            <a:srgbClr val="FE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userDrawn="1"/>
        </p:nvSpPr>
        <p:spPr>
          <a:xfrm>
            <a:off x="-36512" y="5020022"/>
            <a:ext cx="1492716" cy="169277"/>
          </a:xfrm>
          <a:prstGeom prst="rect">
            <a:avLst/>
          </a:prstGeom>
          <a:noFill/>
        </p:spPr>
        <p:txBody>
          <a:bodyPr wrap="none" rtlCol="0">
            <a:spAutoFit/>
          </a:bodyPr>
          <a:lstStyle/>
          <a:p>
            <a:r>
              <a:rPr lang="en-GB" sz="500" dirty="0" smtClean="0">
                <a:latin typeface="Calibri" panose="020F0502020204030204" pitchFamily="34" charset="0"/>
                <a:cs typeface="Calibri" panose="020F0502020204030204" pitchFamily="34" charset="0"/>
              </a:rPr>
              <a:t>All information is confidential.  © of McCain Foods</a:t>
            </a:r>
            <a:endParaRPr lang="en-GB" sz="500" dirty="0">
              <a:latin typeface="Calibri" panose="020F0502020204030204" pitchFamily="34" charset="0"/>
              <a:cs typeface="Calibri" panose="020F0502020204030204" pitchFamily="34" charset="0"/>
            </a:endParaRPr>
          </a:p>
        </p:txBody>
      </p:sp>
      <p:sp>
        <p:nvSpPr>
          <p:cNvPr id="4" name="TextBox 3"/>
          <p:cNvSpPr txBox="1"/>
          <p:nvPr userDrawn="1"/>
        </p:nvSpPr>
        <p:spPr>
          <a:xfrm>
            <a:off x="8423204" y="5012813"/>
            <a:ext cx="755576" cy="200055"/>
          </a:xfrm>
          <a:prstGeom prst="rect">
            <a:avLst/>
          </a:prstGeom>
          <a:noFill/>
        </p:spPr>
        <p:txBody>
          <a:bodyPr wrap="square" rtlCol="0">
            <a:spAutoFit/>
          </a:bodyPr>
          <a:lstStyle/>
          <a:p>
            <a:pPr algn="r"/>
            <a:fld id="{652F6FD3-4930-4481-9E5A-EE38998E1FF9}" type="slidenum">
              <a:rPr lang="en-GB" sz="700" smtClean="0"/>
              <a:pPr algn="r"/>
              <a:t>‹#›</a:t>
            </a:fld>
            <a:endParaRPr lang="en-GB" sz="700" dirty="0"/>
          </a:p>
        </p:txBody>
      </p:sp>
    </p:spTree>
    <p:extLst>
      <p:ext uri="{BB962C8B-B14F-4D97-AF65-F5344CB8AC3E}">
        <p14:creationId xmlns:p14="http://schemas.microsoft.com/office/powerpoint/2010/main" val="2676357270"/>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3" r:id="rId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a:buChar char="•"/>
        <a:defRPr sz="2400" kern="1200">
          <a:solidFill>
            <a:schemeClr val="bg1"/>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bg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a:buChar char="•"/>
        <a:defRPr sz="1600" kern="1200">
          <a:solidFill>
            <a:schemeClr val="bg1"/>
          </a:solidFill>
          <a:latin typeface="Calibri" panose="020F0502020204030204" pitchFamily="34" charset="0"/>
          <a:ea typeface="+mn-ea"/>
          <a:cs typeface="+mn-cs"/>
        </a:defRPr>
      </a:lvl3pPr>
      <a:lvl4pPr marL="1028700" indent="0" algn="l" defTabSz="685800" rtl="0" eaLnBrk="1" latinLnBrk="0" hangingPunct="1">
        <a:lnSpc>
          <a:spcPct val="90000"/>
        </a:lnSpc>
        <a:spcBef>
          <a:spcPts val="375"/>
        </a:spcBef>
        <a:buFont typeface="Arial"/>
        <a:buNone/>
        <a:defRPr sz="1200" kern="1200">
          <a:solidFill>
            <a:schemeClr val="bg1"/>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a:buChar char="•"/>
        <a:defRPr sz="1200" kern="1200">
          <a:solidFill>
            <a:schemeClr val="bg1"/>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1684" y="86271"/>
            <a:ext cx="7886700" cy="61327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41684" y="915566"/>
            <a:ext cx="7886700" cy="35283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6"/>
          <p:cNvSpPr/>
          <p:nvPr userDrawn="1"/>
        </p:nvSpPr>
        <p:spPr>
          <a:xfrm>
            <a:off x="0" y="5061644"/>
            <a:ext cx="9144000" cy="102394"/>
          </a:xfrm>
          <a:prstGeom prst="rect">
            <a:avLst/>
          </a:prstGeom>
          <a:solidFill>
            <a:srgbClr val="FE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userDrawn="1"/>
        </p:nvSpPr>
        <p:spPr>
          <a:xfrm>
            <a:off x="-36512" y="5020022"/>
            <a:ext cx="1454244" cy="169277"/>
          </a:xfrm>
          <a:prstGeom prst="rect">
            <a:avLst/>
          </a:prstGeom>
          <a:noFill/>
        </p:spPr>
        <p:txBody>
          <a:bodyPr wrap="none" rtlCol="0">
            <a:spAutoFit/>
          </a:bodyPr>
          <a:lstStyle/>
          <a:p>
            <a:r>
              <a:rPr lang="en-GB" sz="500" dirty="0" smtClean="0">
                <a:latin typeface="Calibri" panose="020F0502020204030204" pitchFamily="34" charset="0"/>
                <a:cs typeface="Calibri" panose="020F0502020204030204" pitchFamily="34" charset="0"/>
              </a:rPr>
              <a:t>Confidential &amp; Proprietary © 2018 McCain Foods</a:t>
            </a:r>
            <a:endParaRPr lang="en-GB" sz="500" dirty="0">
              <a:latin typeface="Calibri" panose="020F0502020204030204" pitchFamily="34" charset="0"/>
              <a:cs typeface="Calibri" panose="020F0502020204030204" pitchFamily="34" charset="0"/>
            </a:endParaRPr>
          </a:p>
        </p:txBody>
      </p:sp>
      <p:sp>
        <p:nvSpPr>
          <p:cNvPr id="6" name="TextBox 5"/>
          <p:cNvSpPr txBox="1"/>
          <p:nvPr userDrawn="1"/>
        </p:nvSpPr>
        <p:spPr>
          <a:xfrm>
            <a:off x="8423204" y="5012813"/>
            <a:ext cx="755576" cy="200055"/>
          </a:xfrm>
          <a:prstGeom prst="rect">
            <a:avLst/>
          </a:prstGeom>
          <a:noFill/>
        </p:spPr>
        <p:txBody>
          <a:bodyPr wrap="square" rtlCol="0">
            <a:spAutoFit/>
          </a:bodyPr>
          <a:lstStyle/>
          <a:p>
            <a:pPr algn="r"/>
            <a:fld id="{652F6FD3-4930-4481-9E5A-EE38998E1FF9}" type="slidenum">
              <a:rPr lang="en-GB" sz="700" smtClean="0"/>
              <a:pPr algn="r"/>
              <a:t>‹#›</a:t>
            </a:fld>
            <a:endParaRPr lang="en-GB" sz="700" dirty="0"/>
          </a:p>
        </p:txBody>
      </p:sp>
    </p:spTree>
    <p:extLst>
      <p:ext uri="{BB962C8B-B14F-4D97-AF65-F5344CB8AC3E}">
        <p14:creationId xmlns:p14="http://schemas.microsoft.com/office/powerpoint/2010/main" val="280299036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8" r:id="rId3"/>
    <p:sldLayoutId id="2147483739" r:id="rId4"/>
    <p:sldLayoutId id="2147483742" r:id="rId5"/>
    <p:sldLayoutId id="2147483830" r:id="rId6"/>
    <p:sldLayoutId id="2147483872" r:id="rId7"/>
  </p:sldLayoutIdLst>
  <p:txStyles>
    <p:titleStyle>
      <a:lvl1pPr algn="l" defTabSz="914400"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rapezoid 10"/>
          <p:cNvSpPr/>
          <p:nvPr userDrawn="1"/>
        </p:nvSpPr>
        <p:spPr>
          <a:xfrm>
            <a:off x="4644008" y="1"/>
            <a:ext cx="4531891" cy="5143500"/>
          </a:xfrm>
          <a:custGeom>
            <a:avLst/>
            <a:gdLst>
              <a:gd name="connsiteX0" fmla="*/ 0 w 6222381"/>
              <a:gd name="connsiteY0" fmla="*/ 8776982 h 8776982"/>
              <a:gd name="connsiteX1" fmla="*/ 551116 w 6222381"/>
              <a:gd name="connsiteY1" fmla="*/ 0 h 8776982"/>
              <a:gd name="connsiteX2" fmla="*/ 5671265 w 6222381"/>
              <a:gd name="connsiteY2" fmla="*/ 0 h 8776982"/>
              <a:gd name="connsiteX3" fmla="*/ 6222381 w 6222381"/>
              <a:gd name="connsiteY3" fmla="*/ 8776982 h 8776982"/>
              <a:gd name="connsiteX4" fmla="*/ 0 w 6222381"/>
              <a:gd name="connsiteY4" fmla="*/ 8776982 h 8776982"/>
              <a:gd name="connsiteX0" fmla="*/ 0 w 6222381"/>
              <a:gd name="connsiteY0" fmla="*/ 8776982 h 8776982"/>
              <a:gd name="connsiteX1" fmla="*/ 506511 w 6222381"/>
              <a:gd name="connsiteY1" fmla="*/ 836342 h 8776982"/>
              <a:gd name="connsiteX2" fmla="*/ 5671265 w 6222381"/>
              <a:gd name="connsiteY2" fmla="*/ 0 h 8776982"/>
              <a:gd name="connsiteX3" fmla="*/ 6222381 w 6222381"/>
              <a:gd name="connsiteY3" fmla="*/ 8776982 h 8776982"/>
              <a:gd name="connsiteX4" fmla="*/ 0 w 6222381"/>
              <a:gd name="connsiteY4" fmla="*/ 8776982 h 8776982"/>
              <a:gd name="connsiteX0" fmla="*/ 0 w 6222381"/>
              <a:gd name="connsiteY0" fmla="*/ 7940640 h 7940640"/>
              <a:gd name="connsiteX1" fmla="*/ 506511 w 6222381"/>
              <a:gd name="connsiteY1" fmla="*/ 0 h 7940640"/>
              <a:gd name="connsiteX2" fmla="*/ 3006123 w 6222381"/>
              <a:gd name="connsiteY2" fmla="*/ 847492 h 7940640"/>
              <a:gd name="connsiteX3" fmla="*/ 6222381 w 6222381"/>
              <a:gd name="connsiteY3" fmla="*/ 7940640 h 7940640"/>
              <a:gd name="connsiteX4" fmla="*/ 0 w 6222381"/>
              <a:gd name="connsiteY4" fmla="*/ 7940640 h 7940640"/>
              <a:gd name="connsiteX0" fmla="*/ 0 w 6222381"/>
              <a:gd name="connsiteY0" fmla="*/ 7940640 h 7940640"/>
              <a:gd name="connsiteX1" fmla="*/ 506511 w 6222381"/>
              <a:gd name="connsiteY1" fmla="*/ 0 h 7940640"/>
              <a:gd name="connsiteX2" fmla="*/ 3340660 w 6222381"/>
              <a:gd name="connsiteY2" fmla="*/ 0 h 7940640"/>
              <a:gd name="connsiteX3" fmla="*/ 6222381 w 6222381"/>
              <a:gd name="connsiteY3" fmla="*/ 7940640 h 7940640"/>
              <a:gd name="connsiteX4" fmla="*/ 0 w 6222381"/>
              <a:gd name="connsiteY4" fmla="*/ 7940640 h 7940640"/>
              <a:gd name="connsiteX0" fmla="*/ 0 w 3735659"/>
              <a:gd name="connsiteY0" fmla="*/ 7940640 h 7940640"/>
              <a:gd name="connsiteX1" fmla="*/ 506511 w 3735659"/>
              <a:gd name="connsiteY1" fmla="*/ 0 h 7940640"/>
              <a:gd name="connsiteX2" fmla="*/ 3340660 w 3735659"/>
              <a:gd name="connsiteY2" fmla="*/ 0 h 7940640"/>
              <a:gd name="connsiteX3" fmla="*/ 3735659 w 3735659"/>
              <a:gd name="connsiteY3" fmla="*/ 6379469 h 7940640"/>
              <a:gd name="connsiteX4" fmla="*/ 0 w 3735659"/>
              <a:gd name="connsiteY4" fmla="*/ 7940640 h 7940640"/>
              <a:gd name="connsiteX0" fmla="*/ 0 w 3367669"/>
              <a:gd name="connsiteY0" fmla="*/ 7940640 h 7940640"/>
              <a:gd name="connsiteX1" fmla="*/ 506511 w 3367669"/>
              <a:gd name="connsiteY1" fmla="*/ 0 h 7940640"/>
              <a:gd name="connsiteX2" fmla="*/ 3340660 w 3367669"/>
              <a:gd name="connsiteY2" fmla="*/ 0 h 7940640"/>
              <a:gd name="connsiteX3" fmla="*/ 3367669 w 3367669"/>
              <a:gd name="connsiteY3" fmla="*/ 6892425 h 7940640"/>
              <a:gd name="connsiteX4" fmla="*/ 0 w 3367669"/>
              <a:gd name="connsiteY4" fmla="*/ 7940640 h 7940640"/>
              <a:gd name="connsiteX0" fmla="*/ 0 w 3378820"/>
              <a:gd name="connsiteY0" fmla="*/ 6914727 h 6914727"/>
              <a:gd name="connsiteX1" fmla="*/ 517662 w 3378820"/>
              <a:gd name="connsiteY1" fmla="*/ 0 h 6914727"/>
              <a:gd name="connsiteX2" fmla="*/ 3351811 w 3378820"/>
              <a:gd name="connsiteY2" fmla="*/ 0 h 6914727"/>
              <a:gd name="connsiteX3" fmla="*/ 3378820 w 3378820"/>
              <a:gd name="connsiteY3" fmla="*/ 6892425 h 6914727"/>
              <a:gd name="connsiteX4" fmla="*/ 0 w 3378820"/>
              <a:gd name="connsiteY4" fmla="*/ 6914727 h 6914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820" h="6914727">
                <a:moveTo>
                  <a:pt x="0" y="6914727"/>
                </a:moveTo>
                <a:lnTo>
                  <a:pt x="517662" y="0"/>
                </a:lnTo>
                <a:lnTo>
                  <a:pt x="3351811" y="0"/>
                </a:lnTo>
                <a:lnTo>
                  <a:pt x="3378820" y="6892425"/>
                </a:lnTo>
                <a:lnTo>
                  <a:pt x="0" y="6914727"/>
                </a:lnTo>
                <a:close/>
              </a:path>
            </a:pathLst>
          </a:custGeom>
          <a:solidFill>
            <a:srgbClr val="FE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DCD06"/>
              </a:solidFill>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a:xfrm>
            <a:off x="188388" y="273844"/>
            <a:ext cx="4959676" cy="99417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88388" y="1369219"/>
            <a:ext cx="4248472"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a:t>
            </a:r>
            <a:r>
              <a:rPr lang="en-US" dirty="0" smtClean="0"/>
              <a:t>level</a:t>
            </a:r>
            <a:endParaRPr lang="en-US" dirty="0"/>
          </a:p>
        </p:txBody>
      </p:sp>
      <p:sp>
        <p:nvSpPr>
          <p:cNvPr id="11" name="TextBox 10"/>
          <p:cNvSpPr txBox="1"/>
          <p:nvPr userDrawn="1"/>
        </p:nvSpPr>
        <p:spPr>
          <a:xfrm>
            <a:off x="-36512" y="5020022"/>
            <a:ext cx="1454244" cy="169277"/>
          </a:xfrm>
          <a:prstGeom prst="rect">
            <a:avLst/>
          </a:prstGeom>
          <a:noFill/>
        </p:spPr>
        <p:txBody>
          <a:bodyPr wrap="none" rtlCol="0">
            <a:spAutoFit/>
          </a:bodyPr>
          <a:lstStyle/>
          <a:p>
            <a:r>
              <a:rPr lang="en-GB" sz="500" dirty="0" smtClean="0">
                <a:latin typeface="Calibri" panose="020F0502020204030204" pitchFamily="34" charset="0"/>
                <a:cs typeface="Calibri" panose="020F0502020204030204" pitchFamily="34" charset="0"/>
              </a:rPr>
              <a:t>Confidential &amp; Proprietary © 2018 McCain Foods</a:t>
            </a:r>
            <a:endParaRPr lang="en-GB" sz="500" dirty="0">
              <a:latin typeface="Calibri" panose="020F0502020204030204" pitchFamily="34" charset="0"/>
              <a:cs typeface="Calibri" panose="020F0502020204030204" pitchFamily="34" charset="0"/>
            </a:endParaRPr>
          </a:p>
        </p:txBody>
      </p:sp>
      <p:sp>
        <p:nvSpPr>
          <p:cNvPr id="7" name="Rectangle 6"/>
          <p:cNvSpPr/>
          <p:nvPr userDrawn="1"/>
        </p:nvSpPr>
        <p:spPr>
          <a:xfrm>
            <a:off x="0" y="5061644"/>
            <a:ext cx="9144000" cy="102394"/>
          </a:xfrm>
          <a:prstGeom prst="rect">
            <a:avLst/>
          </a:prstGeom>
          <a:solidFill>
            <a:srgbClr val="FE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panose="020F0502020204030204" pitchFamily="34" charset="0"/>
              <a:cs typeface="Calibri" panose="020F0502020204030204" pitchFamily="34" charset="0"/>
            </a:endParaRPr>
          </a:p>
        </p:txBody>
      </p:sp>
      <p:sp>
        <p:nvSpPr>
          <p:cNvPr id="8" name="TextBox 7"/>
          <p:cNvSpPr txBox="1"/>
          <p:nvPr userDrawn="1"/>
        </p:nvSpPr>
        <p:spPr>
          <a:xfrm>
            <a:off x="8423204" y="5012813"/>
            <a:ext cx="755576" cy="200055"/>
          </a:xfrm>
          <a:prstGeom prst="rect">
            <a:avLst/>
          </a:prstGeom>
          <a:noFill/>
        </p:spPr>
        <p:txBody>
          <a:bodyPr wrap="square" rtlCol="0">
            <a:spAutoFit/>
          </a:bodyPr>
          <a:lstStyle/>
          <a:p>
            <a:pPr algn="r"/>
            <a:fld id="{652F6FD3-4930-4481-9E5A-EE38998E1FF9}" type="slidenum">
              <a:rPr lang="en-GB" sz="700" smtClean="0"/>
              <a:pPr algn="r"/>
              <a:t>‹#›</a:t>
            </a:fld>
            <a:endParaRPr lang="en-GB" sz="700" dirty="0"/>
          </a:p>
        </p:txBody>
      </p:sp>
    </p:spTree>
    <p:extLst>
      <p:ext uri="{BB962C8B-B14F-4D97-AF65-F5344CB8AC3E}">
        <p14:creationId xmlns:p14="http://schemas.microsoft.com/office/powerpoint/2010/main" val="4100458308"/>
      </p:ext>
    </p:extLst>
  </p:cSld>
  <p:clrMap bg1="lt1" tx1="dk1" bg2="lt2" tx2="dk2" accent1="accent1" accent2="accent2" accent3="accent3" accent4="accent4" accent5="accent5" accent6="accent6" hlink="hlink" folHlink="folHlink"/>
  <p:sldLayoutIdLst>
    <p:sldLayoutId id="2147483864" r:id="rId1"/>
    <p:sldLayoutId id="2147483865" r:id="rId2"/>
  </p:sldLayoutIdLst>
  <p:timing>
    <p:tnLst>
      <p:par>
        <p:cTn id="1" dur="indefinite" restart="never" nodeType="tmRoot"/>
      </p:par>
    </p:tnLst>
  </p:timing>
  <p:txStyles>
    <p:titleStyle>
      <a:lvl1pPr algn="l" defTabSz="685800" rtl="0" eaLnBrk="1" latinLnBrk="0" hangingPunct="1">
        <a:lnSpc>
          <a:spcPct val="90000"/>
        </a:lnSpc>
        <a:spcBef>
          <a:spcPct val="0"/>
        </a:spcBef>
        <a:buNone/>
        <a:defRPr sz="3600" b="1" kern="1200">
          <a:solidFill>
            <a:schemeClr val="tx1"/>
          </a:solidFill>
          <a:latin typeface="Calibri" panose="020F0502020204030204" pitchFamily="34" charset="0"/>
          <a:ea typeface="+mj-ea"/>
          <a:cs typeface="Calibri" panose="020F0502020204030204" pitchFamily="34" charset="0"/>
        </a:defRPr>
      </a:lvl1pPr>
    </p:titleStyle>
    <p:bodyStyle>
      <a:lvl1pPr marL="171450" indent="-171450" algn="l" defTabSz="685800" rtl="0" eaLnBrk="1" latinLnBrk="0" hangingPunct="1">
        <a:lnSpc>
          <a:spcPct val="90000"/>
        </a:lnSpc>
        <a:spcBef>
          <a:spcPts val="75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Font typeface="Arial"/>
        <a:buChar char="•"/>
        <a:defRPr sz="16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rapezoid 10"/>
          <p:cNvSpPr/>
          <p:nvPr userDrawn="1"/>
        </p:nvSpPr>
        <p:spPr>
          <a:xfrm flipH="1">
            <a:off x="-14182" y="-13447"/>
            <a:ext cx="2465942" cy="5126287"/>
          </a:xfrm>
          <a:custGeom>
            <a:avLst/>
            <a:gdLst>
              <a:gd name="connsiteX0" fmla="*/ 0 w 6222381"/>
              <a:gd name="connsiteY0" fmla="*/ 8776982 h 8776982"/>
              <a:gd name="connsiteX1" fmla="*/ 551116 w 6222381"/>
              <a:gd name="connsiteY1" fmla="*/ 0 h 8776982"/>
              <a:gd name="connsiteX2" fmla="*/ 5671265 w 6222381"/>
              <a:gd name="connsiteY2" fmla="*/ 0 h 8776982"/>
              <a:gd name="connsiteX3" fmla="*/ 6222381 w 6222381"/>
              <a:gd name="connsiteY3" fmla="*/ 8776982 h 8776982"/>
              <a:gd name="connsiteX4" fmla="*/ 0 w 6222381"/>
              <a:gd name="connsiteY4" fmla="*/ 8776982 h 8776982"/>
              <a:gd name="connsiteX0" fmla="*/ 0 w 6222381"/>
              <a:gd name="connsiteY0" fmla="*/ 8776982 h 8776982"/>
              <a:gd name="connsiteX1" fmla="*/ 506511 w 6222381"/>
              <a:gd name="connsiteY1" fmla="*/ 836342 h 8776982"/>
              <a:gd name="connsiteX2" fmla="*/ 5671265 w 6222381"/>
              <a:gd name="connsiteY2" fmla="*/ 0 h 8776982"/>
              <a:gd name="connsiteX3" fmla="*/ 6222381 w 6222381"/>
              <a:gd name="connsiteY3" fmla="*/ 8776982 h 8776982"/>
              <a:gd name="connsiteX4" fmla="*/ 0 w 6222381"/>
              <a:gd name="connsiteY4" fmla="*/ 8776982 h 8776982"/>
              <a:gd name="connsiteX0" fmla="*/ 0 w 6222381"/>
              <a:gd name="connsiteY0" fmla="*/ 7940640 h 7940640"/>
              <a:gd name="connsiteX1" fmla="*/ 506511 w 6222381"/>
              <a:gd name="connsiteY1" fmla="*/ 0 h 7940640"/>
              <a:gd name="connsiteX2" fmla="*/ 3006123 w 6222381"/>
              <a:gd name="connsiteY2" fmla="*/ 847492 h 7940640"/>
              <a:gd name="connsiteX3" fmla="*/ 6222381 w 6222381"/>
              <a:gd name="connsiteY3" fmla="*/ 7940640 h 7940640"/>
              <a:gd name="connsiteX4" fmla="*/ 0 w 6222381"/>
              <a:gd name="connsiteY4" fmla="*/ 7940640 h 7940640"/>
              <a:gd name="connsiteX0" fmla="*/ 0 w 6222381"/>
              <a:gd name="connsiteY0" fmla="*/ 7940640 h 7940640"/>
              <a:gd name="connsiteX1" fmla="*/ 506511 w 6222381"/>
              <a:gd name="connsiteY1" fmla="*/ 0 h 7940640"/>
              <a:gd name="connsiteX2" fmla="*/ 3340660 w 6222381"/>
              <a:gd name="connsiteY2" fmla="*/ 0 h 7940640"/>
              <a:gd name="connsiteX3" fmla="*/ 6222381 w 6222381"/>
              <a:gd name="connsiteY3" fmla="*/ 7940640 h 7940640"/>
              <a:gd name="connsiteX4" fmla="*/ 0 w 6222381"/>
              <a:gd name="connsiteY4" fmla="*/ 7940640 h 7940640"/>
              <a:gd name="connsiteX0" fmla="*/ 0 w 3735659"/>
              <a:gd name="connsiteY0" fmla="*/ 7940640 h 7940640"/>
              <a:gd name="connsiteX1" fmla="*/ 506511 w 3735659"/>
              <a:gd name="connsiteY1" fmla="*/ 0 h 7940640"/>
              <a:gd name="connsiteX2" fmla="*/ 3340660 w 3735659"/>
              <a:gd name="connsiteY2" fmla="*/ 0 h 7940640"/>
              <a:gd name="connsiteX3" fmla="*/ 3735659 w 3735659"/>
              <a:gd name="connsiteY3" fmla="*/ 6379469 h 7940640"/>
              <a:gd name="connsiteX4" fmla="*/ 0 w 3735659"/>
              <a:gd name="connsiteY4" fmla="*/ 7940640 h 7940640"/>
              <a:gd name="connsiteX0" fmla="*/ 0 w 3367669"/>
              <a:gd name="connsiteY0" fmla="*/ 7940640 h 7940640"/>
              <a:gd name="connsiteX1" fmla="*/ 506511 w 3367669"/>
              <a:gd name="connsiteY1" fmla="*/ 0 h 7940640"/>
              <a:gd name="connsiteX2" fmla="*/ 3340660 w 3367669"/>
              <a:gd name="connsiteY2" fmla="*/ 0 h 7940640"/>
              <a:gd name="connsiteX3" fmla="*/ 3367669 w 3367669"/>
              <a:gd name="connsiteY3" fmla="*/ 6892425 h 7940640"/>
              <a:gd name="connsiteX4" fmla="*/ 0 w 3367669"/>
              <a:gd name="connsiteY4" fmla="*/ 7940640 h 7940640"/>
              <a:gd name="connsiteX0" fmla="*/ 0 w 3378820"/>
              <a:gd name="connsiteY0" fmla="*/ 6914727 h 6914727"/>
              <a:gd name="connsiteX1" fmla="*/ 517662 w 3378820"/>
              <a:gd name="connsiteY1" fmla="*/ 0 h 6914727"/>
              <a:gd name="connsiteX2" fmla="*/ 3351811 w 3378820"/>
              <a:gd name="connsiteY2" fmla="*/ 0 h 6914727"/>
              <a:gd name="connsiteX3" fmla="*/ 3378820 w 3378820"/>
              <a:gd name="connsiteY3" fmla="*/ 6892425 h 6914727"/>
              <a:gd name="connsiteX4" fmla="*/ 0 w 3378820"/>
              <a:gd name="connsiteY4" fmla="*/ 6914727 h 6914727"/>
              <a:gd name="connsiteX0" fmla="*/ 0 w 3378820"/>
              <a:gd name="connsiteY0" fmla="*/ 6914727 h 6914727"/>
              <a:gd name="connsiteX1" fmla="*/ 517662 w 3378820"/>
              <a:gd name="connsiteY1" fmla="*/ 0 h 6914727"/>
              <a:gd name="connsiteX2" fmla="*/ 3361078 w 3378820"/>
              <a:gd name="connsiteY2" fmla="*/ 0 h 6914727"/>
              <a:gd name="connsiteX3" fmla="*/ 3378820 w 3378820"/>
              <a:gd name="connsiteY3" fmla="*/ 6892425 h 6914727"/>
              <a:gd name="connsiteX4" fmla="*/ 0 w 3378820"/>
              <a:gd name="connsiteY4" fmla="*/ 6914727 h 6914727"/>
              <a:gd name="connsiteX0" fmla="*/ 0 w 3378820"/>
              <a:gd name="connsiteY0" fmla="*/ 6932913 h 6932913"/>
              <a:gd name="connsiteX1" fmla="*/ 517662 w 3378820"/>
              <a:gd name="connsiteY1" fmla="*/ 18186 h 6932913"/>
              <a:gd name="connsiteX2" fmla="*/ 3370343 w 3378820"/>
              <a:gd name="connsiteY2" fmla="*/ 0 h 6932913"/>
              <a:gd name="connsiteX3" fmla="*/ 3378820 w 3378820"/>
              <a:gd name="connsiteY3" fmla="*/ 6910611 h 6932913"/>
              <a:gd name="connsiteX4" fmla="*/ 0 w 3378820"/>
              <a:gd name="connsiteY4" fmla="*/ 6932913 h 6932913"/>
              <a:gd name="connsiteX0" fmla="*/ 0 w 3398365"/>
              <a:gd name="connsiteY0" fmla="*/ 6932913 h 6932913"/>
              <a:gd name="connsiteX1" fmla="*/ 517662 w 3398365"/>
              <a:gd name="connsiteY1" fmla="*/ 18186 h 6932913"/>
              <a:gd name="connsiteX2" fmla="*/ 3398141 w 3398365"/>
              <a:gd name="connsiteY2" fmla="*/ 0 h 6932913"/>
              <a:gd name="connsiteX3" fmla="*/ 3378820 w 3398365"/>
              <a:gd name="connsiteY3" fmla="*/ 6910611 h 6932913"/>
              <a:gd name="connsiteX4" fmla="*/ 0 w 3398365"/>
              <a:gd name="connsiteY4" fmla="*/ 6932913 h 693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8365" h="6932913">
                <a:moveTo>
                  <a:pt x="0" y="6932913"/>
                </a:moveTo>
                <a:lnTo>
                  <a:pt x="517662" y="18186"/>
                </a:lnTo>
                <a:lnTo>
                  <a:pt x="3398141" y="0"/>
                </a:lnTo>
                <a:cubicBezTo>
                  <a:pt x="3400967" y="2303537"/>
                  <a:pt x="3375994" y="4607074"/>
                  <a:pt x="3378820" y="6910611"/>
                </a:cubicBezTo>
                <a:lnTo>
                  <a:pt x="0" y="6932913"/>
                </a:lnTo>
                <a:close/>
              </a:path>
            </a:pathLst>
          </a:custGeom>
          <a:solidFill>
            <a:srgbClr val="FE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DCD06"/>
              </a:solidFill>
            </a:endParaRPr>
          </a:p>
        </p:txBody>
      </p:sp>
      <p:sp>
        <p:nvSpPr>
          <p:cNvPr id="2" name="Title Placeholder 1"/>
          <p:cNvSpPr>
            <a:spLocks noGrp="1"/>
          </p:cNvSpPr>
          <p:nvPr>
            <p:ph type="title"/>
          </p:nvPr>
        </p:nvSpPr>
        <p:spPr>
          <a:xfrm>
            <a:off x="107504" y="2427734"/>
            <a:ext cx="1999134" cy="994172"/>
          </a:xfrm>
          <a:prstGeom prst="rect">
            <a:avLst/>
          </a:prstGeom>
        </p:spPr>
        <p:txBody>
          <a:bodyPr vert="horz" lIns="91440" tIns="45720" rIns="91440" bIns="45720" rtlCol="0" anchor="ctr">
            <a:normAutofit/>
          </a:bodyPr>
          <a:lstStyle/>
          <a:p>
            <a:r>
              <a:rPr lang="en-US" dirty="0"/>
              <a:t>Click to </a:t>
            </a:r>
            <a:r>
              <a:rPr lang="en-US" dirty="0" smtClean="0"/>
              <a:t>edit</a:t>
            </a:r>
            <a:endParaRPr lang="en-US" dirty="0"/>
          </a:p>
        </p:txBody>
      </p:sp>
      <p:sp>
        <p:nvSpPr>
          <p:cNvPr id="7" name="Rectangle 6"/>
          <p:cNvSpPr/>
          <p:nvPr userDrawn="1"/>
        </p:nvSpPr>
        <p:spPr>
          <a:xfrm>
            <a:off x="0" y="5061644"/>
            <a:ext cx="9144000" cy="102394"/>
          </a:xfrm>
          <a:prstGeom prst="rect">
            <a:avLst/>
          </a:prstGeom>
          <a:solidFill>
            <a:srgbClr val="FE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panose="020F0502020204030204" pitchFamily="34" charset="0"/>
              <a:cs typeface="Calibri" panose="020F0502020204030204" pitchFamily="34" charset="0"/>
            </a:endParaRPr>
          </a:p>
        </p:txBody>
      </p:sp>
      <p:sp>
        <p:nvSpPr>
          <p:cNvPr id="10" name="TextBox 9"/>
          <p:cNvSpPr txBox="1"/>
          <p:nvPr userDrawn="1"/>
        </p:nvSpPr>
        <p:spPr>
          <a:xfrm>
            <a:off x="-36512" y="5020022"/>
            <a:ext cx="1454244" cy="169277"/>
          </a:xfrm>
          <a:prstGeom prst="rect">
            <a:avLst/>
          </a:prstGeom>
          <a:noFill/>
        </p:spPr>
        <p:txBody>
          <a:bodyPr wrap="none" rtlCol="0">
            <a:spAutoFit/>
          </a:bodyPr>
          <a:lstStyle/>
          <a:p>
            <a:r>
              <a:rPr lang="en-GB" sz="500" dirty="0" smtClean="0">
                <a:latin typeface="Calibri" panose="020F0502020204030204" pitchFamily="34" charset="0"/>
                <a:cs typeface="Calibri" panose="020F0502020204030204" pitchFamily="34" charset="0"/>
              </a:rPr>
              <a:t>Confidential &amp; Proprietary © 2018 McCain Foods</a:t>
            </a:r>
            <a:endParaRPr lang="en-GB" sz="500" dirty="0">
              <a:latin typeface="Calibri" panose="020F0502020204030204" pitchFamily="34" charset="0"/>
              <a:cs typeface="Calibri" panose="020F0502020204030204" pitchFamily="34" charset="0"/>
            </a:endParaRPr>
          </a:p>
        </p:txBody>
      </p:sp>
      <p:sp>
        <p:nvSpPr>
          <p:cNvPr id="6" name="TextBox 5"/>
          <p:cNvSpPr txBox="1"/>
          <p:nvPr userDrawn="1"/>
        </p:nvSpPr>
        <p:spPr>
          <a:xfrm>
            <a:off x="8423204" y="5012813"/>
            <a:ext cx="755576" cy="200055"/>
          </a:xfrm>
          <a:prstGeom prst="rect">
            <a:avLst/>
          </a:prstGeom>
          <a:noFill/>
        </p:spPr>
        <p:txBody>
          <a:bodyPr wrap="square" rtlCol="0">
            <a:spAutoFit/>
          </a:bodyPr>
          <a:lstStyle/>
          <a:p>
            <a:pPr algn="r"/>
            <a:fld id="{652F6FD3-4930-4481-9E5A-EE38998E1FF9}" type="slidenum">
              <a:rPr lang="en-GB" sz="700" smtClean="0"/>
              <a:pPr algn="r"/>
              <a:t>‹#›</a:t>
            </a:fld>
            <a:endParaRPr lang="en-GB" sz="700" dirty="0"/>
          </a:p>
        </p:txBody>
      </p:sp>
    </p:spTree>
    <p:extLst>
      <p:ext uri="{BB962C8B-B14F-4D97-AF65-F5344CB8AC3E}">
        <p14:creationId xmlns:p14="http://schemas.microsoft.com/office/powerpoint/2010/main" val="902361990"/>
      </p:ext>
    </p:extLst>
  </p:cSld>
  <p:clrMap bg1="lt1" tx1="dk1" bg2="lt2" tx2="dk2" accent1="accent1" accent2="accent2" accent3="accent3" accent4="accent4" accent5="accent5" accent6="accent6" hlink="hlink" folHlink="folHlink"/>
  <p:sldLayoutIdLst>
    <p:sldLayoutId id="2147483851" r:id="rId1"/>
    <p:sldLayoutId id="2147483857" r:id="rId2"/>
  </p:sldLayoutIdLst>
  <p:txStyles>
    <p:titleStyle>
      <a:lvl1pPr algn="l" defTabSz="685800" rtl="0" eaLnBrk="1" latinLnBrk="0" hangingPunct="1">
        <a:lnSpc>
          <a:spcPct val="90000"/>
        </a:lnSpc>
        <a:spcBef>
          <a:spcPct val="0"/>
        </a:spcBef>
        <a:buNone/>
        <a:defRPr sz="2800" b="1"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lumMod val="65000"/>
              <a:lumOff val="35000"/>
            </a:schemeClr>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rapezoid 1"/>
          <p:cNvSpPr/>
          <p:nvPr userDrawn="1"/>
        </p:nvSpPr>
        <p:spPr>
          <a:xfrm>
            <a:off x="-8364" y="3082"/>
            <a:ext cx="4164981" cy="5160956"/>
          </a:xfrm>
          <a:custGeom>
            <a:avLst/>
            <a:gdLst>
              <a:gd name="connsiteX0" fmla="*/ 0 w 6222381"/>
              <a:gd name="connsiteY0" fmla="*/ 8776982 h 8776982"/>
              <a:gd name="connsiteX1" fmla="*/ 551116 w 6222381"/>
              <a:gd name="connsiteY1" fmla="*/ 0 h 8776982"/>
              <a:gd name="connsiteX2" fmla="*/ 5671265 w 6222381"/>
              <a:gd name="connsiteY2" fmla="*/ 0 h 8776982"/>
              <a:gd name="connsiteX3" fmla="*/ 6222381 w 6222381"/>
              <a:gd name="connsiteY3" fmla="*/ 8776982 h 8776982"/>
              <a:gd name="connsiteX4" fmla="*/ 0 w 6222381"/>
              <a:gd name="connsiteY4" fmla="*/ 8776982 h 8776982"/>
              <a:gd name="connsiteX0" fmla="*/ 0 w 6222381"/>
              <a:gd name="connsiteY0" fmla="*/ 8776982 h 8776982"/>
              <a:gd name="connsiteX1" fmla="*/ 551116 w 6222381"/>
              <a:gd name="connsiteY1" fmla="*/ 0 h 8776982"/>
              <a:gd name="connsiteX2" fmla="*/ 5771626 w 6222381"/>
              <a:gd name="connsiteY2" fmla="*/ 1940312 h 8776982"/>
              <a:gd name="connsiteX3" fmla="*/ 6222381 w 6222381"/>
              <a:gd name="connsiteY3" fmla="*/ 8776982 h 8776982"/>
              <a:gd name="connsiteX4" fmla="*/ 0 w 6222381"/>
              <a:gd name="connsiteY4" fmla="*/ 8776982 h 8776982"/>
              <a:gd name="connsiteX0" fmla="*/ 0 w 6222381"/>
              <a:gd name="connsiteY0" fmla="*/ 6847821 h 6847821"/>
              <a:gd name="connsiteX1" fmla="*/ 684931 w 6222381"/>
              <a:gd name="connsiteY1" fmla="*/ 0 h 6847821"/>
              <a:gd name="connsiteX2" fmla="*/ 5771626 w 6222381"/>
              <a:gd name="connsiteY2" fmla="*/ 11151 h 6847821"/>
              <a:gd name="connsiteX3" fmla="*/ 6222381 w 6222381"/>
              <a:gd name="connsiteY3" fmla="*/ 6847821 h 6847821"/>
              <a:gd name="connsiteX4" fmla="*/ 0 w 6222381"/>
              <a:gd name="connsiteY4" fmla="*/ 6847821 h 6847821"/>
              <a:gd name="connsiteX0" fmla="*/ 0 w 5553308"/>
              <a:gd name="connsiteY0" fmla="*/ 6858972 h 6858972"/>
              <a:gd name="connsiteX1" fmla="*/ 15858 w 5553308"/>
              <a:gd name="connsiteY1" fmla="*/ 0 h 6858972"/>
              <a:gd name="connsiteX2" fmla="*/ 5102553 w 5553308"/>
              <a:gd name="connsiteY2" fmla="*/ 11151 h 6858972"/>
              <a:gd name="connsiteX3" fmla="*/ 5553308 w 5553308"/>
              <a:gd name="connsiteY3" fmla="*/ 6847821 h 6858972"/>
              <a:gd name="connsiteX4" fmla="*/ 0 w 5553308"/>
              <a:gd name="connsiteY4" fmla="*/ 6858972 h 6858972"/>
              <a:gd name="connsiteX0" fmla="*/ 0 w 5553308"/>
              <a:gd name="connsiteY0" fmla="*/ 6881275 h 6881275"/>
              <a:gd name="connsiteX1" fmla="*/ 15858 w 5553308"/>
              <a:gd name="connsiteY1" fmla="*/ 22303 h 6881275"/>
              <a:gd name="connsiteX2" fmla="*/ 5102553 w 5553308"/>
              <a:gd name="connsiteY2" fmla="*/ 0 h 6881275"/>
              <a:gd name="connsiteX3" fmla="*/ 5553308 w 5553308"/>
              <a:gd name="connsiteY3" fmla="*/ 6870124 h 6881275"/>
              <a:gd name="connsiteX4" fmla="*/ 0 w 5553308"/>
              <a:gd name="connsiteY4" fmla="*/ 6881275 h 6881275"/>
              <a:gd name="connsiteX0" fmla="*/ 0 w 5553308"/>
              <a:gd name="connsiteY0" fmla="*/ 6881275 h 6881275"/>
              <a:gd name="connsiteX1" fmla="*/ 51719 w 5553308"/>
              <a:gd name="connsiteY1" fmla="*/ 4373 h 6881275"/>
              <a:gd name="connsiteX2" fmla="*/ 5102553 w 5553308"/>
              <a:gd name="connsiteY2" fmla="*/ 0 h 6881275"/>
              <a:gd name="connsiteX3" fmla="*/ 5553308 w 5553308"/>
              <a:gd name="connsiteY3" fmla="*/ 6870124 h 6881275"/>
              <a:gd name="connsiteX4" fmla="*/ 0 w 5553308"/>
              <a:gd name="connsiteY4" fmla="*/ 6881275 h 6881275"/>
              <a:gd name="connsiteX0" fmla="*/ 0 w 5553308"/>
              <a:gd name="connsiteY0" fmla="*/ 6881275 h 6881275"/>
              <a:gd name="connsiteX1" fmla="*/ 15860 w 5553308"/>
              <a:gd name="connsiteY1" fmla="*/ 4373 h 6881275"/>
              <a:gd name="connsiteX2" fmla="*/ 5102553 w 5553308"/>
              <a:gd name="connsiteY2" fmla="*/ 0 h 6881275"/>
              <a:gd name="connsiteX3" fmla="*/ 5553308 w 5553308"/>
              <a:gd name="connsiteY3" fmla="*/ 6870124 h 6881275"/>
              <a:gd name="connsiteX4" fmla="*/ 0 w 5553308"/>
              <a:gd name="connsiteY4" fmla="*/ 6881275 h 6881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3308" h="6881275">
                <a:moveTo>
                  <a:pt x="0" y="6881275"/>
                </a:moveTo>
                <a:cubicBezTo>
                  <a:pt x="5287" y="4588974"/>
                  <a:pt x="10573" y="2296674"/>
                  <a:pt x="15860" y="4373"/>
                </a:cubicBezTo>
                <a:lnTo>
                  <a:pt x="5102553" y="0"/>
                </a:lnTo>
                <a:lnTo>
                  <a:pt x="5553308" y="6870124"/>
                </a:lnTo>
                <a:lnTo>
                  <a:pt x="0" y="6881275"/>
                </a:lnTo>
                <a:close/>
              </a:path>
            </a:pathLst>
          </a:custGeom>
          <a:solidFill>
            <a:srgbClr val="FE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 name="Title Placeholder 1"/>
          <p:cNvSpPr>
            <a:spLocks noGrp="1"/>
          </p:cNvSpPr>
          <p:nvPr>
            <p:ph type="title"/>
          </p:nvPr>
        </p:nvSpPr>
        <p:spPr>
          <a:xfrm>
            <a:off x="179512" y="273844"/>
            <a:ext cx="3528392" cy="99417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79512" y="1635645"/>
            <a:ext cx="3528392" cy="2997077"/>
          </a:xfrm>
          <a:prstGeom prst="rect">
            <a:avLst/>
          </a:prstGeom>
        </p:spPr>
        <p:txBody>
          <a:bodyPr vert="horz" lIns="91440" tIns="45720" rIns="91440" bIns="45720" rtlCol="0">
            <a:normAutofit/>
          </a:bodyPr>
          <a:lstStyle/>
          <a:p>
            <a:pPr lvl="0"/>
            <a:r>
              <a:rPr lang="en-US" dirty="0"/>
              <a:t>Click to edit </a:t>
            </a:r>
            <a:r>
              <a:rPr lang="en-US" dirty="0" smtClean="0"/>
              <a:t>text</a:t>
            </a:r>
            <a:endParaRPr lang="en-US" dirty="0"/>
          </a:p>
          <a:p>
            <a:pPr lvl="1"/>
            <a:r>
              <a:rPr lang="en-US" dirty="0"/>
              <a:t>Second level</a:t>
            </a:r>
          </a:p>
          <a:p>
            <a:pPr lvl="2"/>
            <a:r>
              <a:rPr lang="en-US" dirty="0"/>
              <a:t>Third </a:t>
            </a:r>
            <a:r>
              <a:rPr lang="en-US" dirty="0" smtClean="0"/>
              <a:t>level</a:t>
            </a:r>
            <a:endParaRPr lang="en-US" dirty="0"/>
          </a:p>
        </p:txBody>
      </p:sp>
      <p:sp>
        <p:nvSpPr>
          <p:cNvPr id="7" name="Rectangle 6"/>
          <p:cNvSpPr/>
          <p:nvPr userDrawn="1"/>
        </p:nvSpPr>
        <p:spPr>
          <a:xfrm>
            <a:off x="0" y="5061644"/>
            <a:ext cx="9144000" cy="102394"/>
          </a:xfrm>
          <a:prstGeom prst="rect">
            <a:avLst/>
          </a:prstGeom>
          <a:solidFill>
            <a:srgbClr val="FE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userDrawn="1"/>
        </p:nvSpPr>
        <p:spPr>
          <a:xfrm>
            <a:off x="-36512" y="5020022"/>
            <a:ext cx="1454244" cy="169277"/>
          </a:xfrm>
          <a:prstGeom prst="rect">
            <a:avLst/>
          </a:prstGeom>
          <a:noFill/>
        </p:spPr>
        <p:txBody>
          <a:bodyPr wrap="none" rtlCol="0">
            <a:spAutoFit/>
          </a:bodyPr>
          <a:lstStyle/>
          <a:p>
            <a:r>
              <a:rPr lang="en-GB" sz="500" dirty="0" smtClean="0">
                <a:latin typeface="Calibri" panose="020F0502020204030204" pitchFamily="34" charset="0"/>
                <a:cs typeface="Calibri" panose="020F0502020204030204" pitchFamily="34" charset="0"/>
              </a:rPr>
              <a:t>Confidential &amp; Proprietary © 2018 McCain Foods</a:t>
            </a:r>
            <a:endParaRPr lang="en-GB" sz="500" dirty="0">
              <a:latin typeface="Calibri" panose="020F0502020204030204" pitchFamily="34" charset="0"/>
              <a:cs typeface="Calibri" panose="020F0502020204030204" pitchFamily="34" charset="0"/>
            </a:endParaRPr>
          </a:p>
        </p:txBody>
      </p:sp>
      <p:sp>
        <p:nvSpPr>
          <p:cNvPr id="9" name="TextBox 8"/>
          <p:cNvSpPr txBox="1"/>
          <p:nvPr userDrawn="1"/>
        </p:nvSpPr>
        <p:spPr>
          <a:xfrm>
            <a:off x="8423204" y="5012813"/>
            <a:ext cx="755576" cy="200055"/>
          </a:xfrm>
          <a:prstGeom prst="rect">
            <a:avLst/>
          </a:prstGeom>
          <a:noFill/>
        </p:spPr>
        <p:txBody>
          <a:bodyPr wrap="square" rtlCol="0">
            <a:spAutoFit/>
          </a:bodyPr>
          <a:lstStyle/>
          <a:p>
            <a:pPr algn="r"/>
            <a:fld id="{652F6FD3-4930-4481-9E5A-EE38998E1FF9}" type="slidenum">
              <a:rPr lang="en-GB" sz="700" smtClean="0"/>
              <a:pPr algn="r"/>
              <a:t>‹#›</a:t>
            </a:fld>
            <a:endParaRPr lang="en-GB" sz="700" dirty="0"/>
          </a:p>
        </p:txBody>
      </p:sp>
    </p:spTree>
    <p:extLst>
      <p:ext uri="{BB962C8B-B14F-4D97-AF65-F5344CB8AC3E}">
        <p14:creationId xmlns:p14="http://schemas.microsoft.com/office/powerpoint/2010/main" val="4208311324"/>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Lst>
  <p:timing>
    <p:tnLst>
      <p:par>
        <p:cTn id="1" dur="indefinite" restart="never" nodeType="tmRoot"/>
      </p:par>
    </p:tnLst>
  </p:timing>
  <p:txStyles>
    <p:titleStyle>
      <a:lvl1pPr algn="l" defTabSz="685800" rtl="0" eaLnBrk="1" latinLnBrk="0" hangingPunct="1">
        <a:lnSpc>
          <a:spcPct val="90000"/>
        </a:lnSpc>
        <a:spcBef>
          <a:spcPct val="0"/>
        </a:spcBef>
        <a:buNone/>
        <a:defRPr sz="3600" b="1" kern="1200">
          <a:solidFill>
            <a:sysClr val="windowText" lastClr="000000"/>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a:buChar char="•"/>
        <a:defRPr sz="2400" kern="1200">
          <a:solidFill>
            <a:sysClr val="windowText" lastClr="000000"/>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ysClr val="windowText" lastClr="000000"/>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a:buChar char="•"/>
        <a:defRPr sz="1600" kern="1200">
          <a:solidFill>
            <a:sysClr val="windowText" lastClr="000000"/>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a:buChar char="•"/>
        <a:defRPr sz="1200" kern="1200">
          <a:solidFill>
            <a:sysClr val="windowText" lastClr="000000"/>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a:buChar char="•"/>
        <a:defRPr sz="1200" kern="1200">
          <a:solidFill>
            <a:sysClr val="windowText" lastClr="000000"/>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EE000"/>
        </a:solidFill>
        <a:effectLst/>
      </p:bgPr>
    </p:bg>
    <p:spTree>
      <p:nvGrpSpPr>
        <p:cNvPr id="1" name=""/>
        <p:cNvGrpSpPr/>
        <p:nvPr/>
      </p:nvGrpSpPr>
      <p:grpSpPr>
        <a:xfrm>
          <a:off x="0" y="0"/>
          <a:ext cx="0" cy="0"/>
          <a:chOff x="0" y="0"/>
          <a:chExt cx="0" cy="0"/>
        </a:xfrm>
      </p:grpSpPr>
      <p:sp>
        <p:nvSpPr>
          <p:cNvPr id="8" name="Trapezoid 1"/>
          <p:cNvSpPr/>
          <p:nvPr userDrawn="1"/>
        </p:nvSpPr>
        <p:spPr>
          <a:xfrm>
            <a:off x="-25781" y="0"/>
            <a:ext cx="5181097" cy="5061644"/>
          </a:xfrm>
          <a:custGeom>
            <a:avLst/>
            <a:gdLst>
              <a:gd name="connsiteX0" fmla="*/ 0 w 6222381"/>
              <a:gd name="connsiteY0" fmla="*/ 8776982 h 8776982"/>
              <a:gd name="connsiteX1" fmla="*/ 551116 w 6222381"/>
              <a:gd name="connsiteY1" fmla="*/ 0 h 8776982"/>
              <a:gd name="connsiteX2" fmla="*/ 5671265 w 6222381"/>
              <a:gd name="connsiteY2" fmla="*/ 0 h 8776982"/>
              <a:gd name="connsiteX3" fmla="*/ 6222381 w 6222381"/>
              <a:gd name="connsiteY3" fmla="*/ 8776982 h 8776982"/>
              <a:gd name="connsiteX4" fmla="*/ 0 w 6222381"/>
              <a:gd name="connsiteY4" fmla="*/ 8776982 h 8776982"/>
              <a:gd name="connsiteX0" fmla="*/ 0 w 6222381"/>
              <a:gd name="connsiteY0" fmla="*/ 8776982 h 8776982"/>
              <a:gd name="connsiteX1" fmla="*/ 551116 w 6222381"/>
              <a:gd name="connsiteY1" fmla="*/ 0 h 8776982"/>
              <a:gd name="connsiteX2" fmla="*/ 5771626 w 6222381"/>
              <a:gd name="connsiteY2" fmla="*/ 1940312 h 8776982"/>
              <a:gd name="connsiteX3" fmla="*/ 6222381 w 6222381"/>
              <a:gd name="connsiteY3" fmla="*/ 8776982 h 8776982"/>
              <a:gd name="connsiteX4" fmla="*/ 0 w 6222381"/>
              <a:gd name="connsiteY4" fmla="*/ 8776982 h 8776982"/>
              <a:gd name="connsiteX0" fmla="*/ 0 w 6222381"/>
              <a:gd name="connsiteY0" fmla="*/ 6847821 h 6847821"/>
              <a:gd name="connsiteX1" fmla="*/ 684931 w 6222381"/>
              <a:gd name="connsiteY1" fmla="*/ 0 h 6847821"/>
              <a:gd name="connsiteX2" fmla="*/ 5771626 w 6222381"/>
              <a:gd name="connsiteY2" fmla="*/ 11151 h 6847821"/>
              <a:gd name="connsiteX3" fmla="*/ 6222381 w 6222381"/>
              <a:gd name="connsiteY3" fmla="*/ 6847821 h 6847821"/>
              <a:gd name="connsiteX4" fmla="*/ 0 w 6222381"/>
              <a:gd name="connsiteY4" fmla="*/ 6847821 h 6847821"/>
              <a:gd name="connsiteX0" fmla="*/ 0 w 5553308"/>
              <a:gd name="connsiteY0" fmla="*/ 6858972 h 6858972"/>
              <a:gd name="connsiteX1" fmla="*/ 15858 w 5553308"/>
              <a:gd name="connsiteY1" fmla="*/ 0 h 6858972"/>
              <a:gd name="connsiteX2" fmla="*/ 5102553 w 5553308"/>
              <a:gd name="connsiteY2" fmla="*/ 11151 h 6858972"/>
              <a:gd name="connsiteX3" fmla="*/ 5553308 w 5553308"/>
              <a:gd name="connsiteY3" fmla="*/ 6847821 h 6858972"/>
              <a:gd name="connsiteX4" fmla="*/ 0 w 5553308"/>
              <a:gd name="connsiteY4" fmla="*/ 6858972 h 6858972"/>
              <a:gd name="connsiteX0" fmla="*/ 0 w 5553308"/>
              <a:gd name="connsiteY0" fmla="*/ 6881275 h 6881275"/>
              <a:gd name="connsiteX1" fmla="*/ 15858 w 5553308"/>
              <a:gd name="connsiteY1" fmla="*/ 22303 h 6881275"/>
              <a:gd name="connsiteX2" fmla="*/ 5102553 w 5553308"/>
              <a:gd name="connsiteY2" fmla="*/ 0 h 6881275"/>
              <a:gd name="connsiteX3" fmla="*/ 5553308 w 5553308"/>
              <a:gd name="connsiteY3" fmla="*/ 6870124 h 6881275"/>
              <a:gd name="connsiteX4" fmla="*/ 0 w 5553308"/>
              <a:gd name="connsiteY4" fmla="*/ 6881275 h 6881275"/>
              <a:gd name="connsiteX0" fmla="*/ 0 w 5553308"/>
              <a:gd name="connsiteY0" fmla="*/ 6881275 h 6881275"/>
              <a:gd name="connsiteX1" fmla="*/ 51719 w 5553308"/>
              <a:gd name="connsiteY1" fmla="*/ 4373 h 6881275"/>
              <a:gd name="connsiteX2" fmla="*/ 5102553 w 5553308"/>
              <a:gd name="connsiteY2" fmla="*/ 0 h 6881275"/>
              <a:gd name="connsiteX3" fmla="*/ 5553308 w 5553308"/>
              <a:gd name="connsiteY3" fmla="*/ 6870124 h 6881275"/>
              <a:gd name="connsiteX4" fmla="*/ 0 w 5553308"/>
              <a:gd name="connsiteY4" fmla="*/ 6881275 h 6881275"/>
              <a:gd name="connsiteX0" fmla="*/ 0 w 5553308"/>
              <a:gd name="connsiteY0" fmla="*/ 6881275 h 6881275"/>
              <a:gd name="connsiteX1" fmla="*/ 15860 w 5553308"/>
              <a:gd name="connsiteY1" fmla="*/ 4373 h 6881275"/>
              <a:gd name="connsiteX2" fmla="*/ 5102553 w 5553308"/>
              <a:gd name="connsiteY2" fmla="*/ 0 h 6881275"/>
              <a:gd name="connsiteX3" fmla="*/ 5553308 w 5553308"/>
              <a:gd name="connsiteY3" fmla="*/ 6870124 h 6881275"/>
              <a:gd name="connsiteX4" fmla="*/ 0 w 5553308"/>
              <a:gd name="connsiteY4" fmla="*/ 6881275 h 6881275"/>
              <a:gd name="connsiteX0" fmla="*/ 0 w 6861684"/>
              <a:gd name="connsiteY0" fmla="*/ 6881275 h 6881275"/>
              <a:gd name="connsiteX1" fmla="*/ 15860 w 6861684"/>
              <a:gd name="connsiteY1" fmla="*/ 4373 h 6881275"/>
              <a:gd name="connsiteX2" fmla="*/ 6861684 w 6861684"/>
              <a:gd name="connsiteY2" fmla="*/ 0 h 6881275"/>
              <a:gd name="connsiteX3" fmla="*/ 5553308 w 6861684"/>
              <a:gd name="connsiteY3" fmla="*/ 6870124 h 6881275"/>
              <a:gd name="connsiteX4" fmla="*/ 0 w 6861684"/>
              <a:gd name="connsiteY4" fmla="*/ 6881275 h 6881275"/>
              <a:gd name="connsiteX0" fmla="*/ 0 w 6861684"/>
              <a:gd name="connsiteY0" fmla="*/ 6881275 h 6887964"/>
              <a:gd name="connsiteX1" fmla="*/ 15860 w 6861684"/>
              <a:gd name="connsiteY1" fmla="*/ 4373 h 6887964"/>
              <a:gd name="connsiteX2" fmla="*/ 6861684 w 6861684"/>
              <a:gd name="connsiteY2" fmla="*/ 0 h 6887964"/>
              <a:gd name="connsiteX3" fmla="*/ 6255800 w 6861684"/>
              <a:gd name="connsiteY3" fmla="*/ 6887964 h 6887964"/>
              <a:gd name="connsiteX4" fmla="*/ 0 w 6861684"/>
              <a:gd name="connsiteY4" fmla="*/ 6881275 h 6887964"/>
              <a:gd name="connsiteX0" fmla="*/ 0 w 6884907"/>
              <a:gd name="connsiteY0" fmla="*/ 6881275 h 6887964"/>
              <a:gd name="connsiteX1" fmla="*/ 15860 w 6884907"/>
              <a:gd name="connsiteY1" fmla="*/ 4373 h 6887964"/>
              <a:gd name="connsiteX2" fmla="*/ 6884907 w 6884907"/>
              <a:gd name="connsiteY2" fmla="*/ 0 h 6887964"/>
              <a:gd name="connsiteX3" fmla="*/ 6255800 w 6884907"/>
              <a:gd name="connsiteY3" fmla="*/ 6887964 h 6887964"/>
              <a:gd name="connsiteX4" fmla="*/ 0 w 6884907"/>
              <a:gd name="connsiteY4" fmla="*/ 6881275 h 6887964"/>
              <a:gd name="connsiteX0" fmla="*/ 0 w 6908130"/>
              <a:gd name="connsiteY0" fmla="*/ 6893169 h 6893169"/>
              <a:gd name="connsiteX1" fmla="*/ 39083 w 6908130"/>
              <a:gd name="connsiteY1" fmla="*/ 4373 h 6893169"/>
              <a:gd name="connsiteX2" fmla="*/ 6908130 w 6908130"/>
              <a:gd name="connsiteY2" fmla="*/ 0 h 6893169"/>
              <a:gd name="connsiteX3" fmla="*/ 6279023 w 6908130"/>
              <a:gd name="connsiteY3" fmla="*/ 6887964 h 6893169"/>
              <a:gd name="connsiteX4" fmla="*/ 0 w 6908130"/>
              <a:gd name="connsiteY4" fmla="*/ 6893169 h 6893169"/>
              <a:gd name="connsiteX0" fmla="*/ 0 w 6908130"/>
              <a:gd name="connsiteY0" fmla="*/ 6893169 h 6893169"/>
              <a:gd name="connsiteX1" fmla="*/ 39083 w 6908130"/>
              <a:gd name="connsiteY1" fmla="*/ 4373 h 6893169"/>
              <a:gd name="connsiteX2" fmla="*/ 6908130 w 6908130"/>
              <a:gd name="connsiteY2" fmla="*/ 0 h 6893169"/>
              <a:gd name="connsiteX3" fmla="*/ 6279023 w 6908130"/>
              <a:gd name="connsiteY3" fmla="*/ 6887965 h 6893169"/>
              <a:gd name="connsiteX4" fmla="*/ 0 w 6908130"/>
              <a:gd name="connsiteY4" fmla="*/ 6893169 h 6893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8130" h="6893169">
                <a:moveTo>
                  <a:pt x="0" y="6893169"/>
                </a:moveTo>
                <a:cubicBezTo>
                  <a:pt x="5287" y="4600868"/>
                  <a:pt x="33796" y="2296674"/>
                  <a:pt x="39083" y="4373"/>
                </a:cubicBezTo>
                <a:lnTo>
                  <a:pt x="6908130" y="0"/>
                </a:lnTo>
                <a:lnTo>
                  <a:pt x="6279023" y="6887965"/>
                </a:lnTo>
                <a:lnTo>
                  <a:pt x="0" y="689316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2" name="Title Placeholder 1"/>
          <p:cNvSpPr>
            <a:spLocks noGrp="1"/>
          </p:cNvSpPr>
          <p:nvPr>
            <p:ph type="title"/>
          </p:nvPr>
        </p:nvSpPr>
        <p:spPr>
          <a:xfrm>
            <a:off x="628650" y="274638"/>
            <a:ext cx="4087366" cy="99377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370013"/>
            <a:ext cx="4087366" cy="326231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3D71FF4-5366-4DAB-B760-18A109B369E7}" type="datetimeFigureOut">
              <a:rPr lang="en-US" smtClean="0"/>
              <a:t>10/2/2018</a:t>
            </a:fld>
            <a:endParaRPr lang="en-US"/>
          </a:p>
        </p:txBody>
      </p:sp>
      <p:sp>
        <p:nvSpPr>
          <p:cNvPr id="10" name="TextBox 9"/>
          <p:cNvSpPr txBox="1"/>
          <p:nvPr userDrawn="1"/>
        </p:nvSpPr>
        <p:spPr>
          <a:xfrm>
            <a:off x="-36512" y="5020022"/>
            <a:ext cx="1492716" cy="169277"/>
          </a:xfrm>
          <a:prstGeom prst="rect">
            <a:avLst/>
          </a:prstGeom>
          <a:noFill/>
        </p:spPr>
        <p:txBody>
          <a:bodyPr wrap="none" rtlCol="0">
            <a:spAutoFit/>
          </a:bodyPr>
          <a:lstStyle/>
          <a:p>
            <a:r>
              <a:rPr lang="en-GB" sz="500" dirty="0" smtClean="0">
                <a:latin typeface="Calibri" panose="020F0502020204030204" pitchFamily="34" charset="0"/>
                <a:cs typeface="Calibri" panose="020F0502020204030204" pitchFamily="34" charset="0"/>
              </a:rPr>
              <a:t>All information is confidential.  © of McCain Foods</a:t>
            </a:r>
            <a:endParaRPr lang="en-GB" sz="500" dirty="0">
              <a:latin typeface="Calibri" panose="020F0502020204030204" pitchFamily="34" charset="0"/>
              <a:cs typeface="Calibri" panose="020F0502020204030204" pitchFamily="34" charset="0"/>
            </a:endParaRPr>
          </a:p>
        </p:txBody>
      </p:sp>
      <p:sp>
        <p:nvSpPr>
          <p:cNvPr id="9" name="Rectangle 8"/>
          <p:cNvSpPr/>
          <p:nvPr userDrawn="1"/>
        </p:nvSpPr>
        <p:spPr>
          <a:xfrm>
            <a:off x="0" y="5061644"/>
            <a:ext cx="9144000" cy="102394"/>
          </a:xfrm>
          <a:prstGeom prst="rect">
            <a:avLst/>
          </a:prstGeom>
          <a:solidFill>
            <a:srgbClr val="FE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userDrawn="1"/>
        </p:nvSpPr>
        <p:spPr>
          <a:xfrm>
            <a:off x="8423204" y="5012813"/>
            <a:ext cx="755576" cy="200055"/>
          </a:xfrm>
          <a:prstGeom prst="rect">
            <a:avLst/>
          </a:prstGeom>
          <a:noFill/>
        </p:spPr>
        <p:txBody>
          <a:bodyPr wrap="square" rtlCol="0">
            <a:spAutoFit/>
          </a:bodyPr>
          <a:lstStyle/>
          <a:p>
            <a:pPr algn="r"/>
            <a:fld id="{652F6FD3-4930-4481-9E5A-EE38998E1FF9}" type="slidenum">
              <a:rPr lang="en-GB" sz="700" smtClean="0"/>
              <a:pPr algn="r"/>
              <a:t>‹#›</a:t>
            </a:fld>
            <a:endParaRPr lang="en-GB" sz="700" dirty="0"/>
          </a:p>
        </p:txBody>
      </p:sp>
    </p:spTree>
    <p:extLst>
      <p:ext uri="{BB962C8B-B14F-4D97-AF65-F5344CB8AC3E}">
        <p14:creationId xmlns:p14="http://schemas.microsoft.com/office/powerpoint/2010/main" val="388772115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2" r:id="rId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GB" dirty="0" smtClean="0"/>
              <a:t>CA </a:t>
            </a:r>
            <a:r>
              <a:rPr lang="en-GB" dirty="0" err="1" smtClean="0"/>
              <a:t>Transperancy</a:t>
            </a:r>
            <a:r>
              <a:rPr lang="en-GB" dirty="0" smtClean="0"/>
              <a:t> in Supply Chains Act	</a:t>
            </a:r>
            <a:endParaRPr lang="en-GB" dirty="0"/>
          </a:p>
        </p:txBody>
      </p:sp>
      <p:sp>
        <p:nvSpPr>
          <p:cNvPr id="7" name="Subtitle 6"/>
          <p:cNvSpPr>
            <a:spLocks noGrp="1"/>
          </p:cNvSpPr>
          <p:nvPr>
            <p:ph type="subTitle" idx="13"/>
          </p:nvPr>
        </p:nvSpPr>
        <p:spPr/>
        <p:txBody>
          <a:bodyPr/>
          <a:lstStyle/>
          <a:p>
            <a:r>
              <a:rPr lang="en-GB" dirty="0" smtClean="0"/>
              <a:t>Training 2018 – McCain Foods USA, Inc.</a:t>
            </a:r>
            <a:endParaRPr lang="en-GB" dirty="0"/>
          </a:p>
        </p:txBody>
      </p:sp>
    </p:spTree>
    <p:extLst>
      <p:ext uri="{BB962C8B-B14F-4D97-AF65-F5344CB8AC3E}">
        <p14:creationId xmlns:p14="http://schemas.microsoft.com/office/powerpoint/2010/main" val="1658259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Requires disclosure – not action.</a:t>
            </a:r>
            <a:endParaRPr lang="en-US" dirty="0"/>
          </a:p>
        </p:txBody>
      </p:sp>
      <p:sp>
        <p:nvSpPr>
          <p:cNvPr id="3" name="Content Placeholder 2"/>
          <p:cNvSpPr>
            <a:spLocks noGrp="1"/>
          </p:cNvSpPr>
          <p:nvPr>
            <p:ph idx="1"/>
          </p:nvPr>
        </p:nvSpPr>
        <p:spPr/>
        <p:txBody>
          <a:bodyPr/>
          <a:lstStyle/>
          <a:p>
            <a:r>
              <a:rPr lang="en-US" dirty="0" smtClean="0"/>
              <a:t>The Act applies even to companies that take no actions related to the five disclosure categories.  A company could simply disclose that, as to each category, it does not take any action.</a:t>
            </a:r>
            <a:endParaRPr lang="en-US" dirty="0"/>
          </a:p>
        </p:txBody>
      </p:sp>
    </p:spTree>
    <p:extLst>
      <p:ext uri="{BB962C8B-B14F-4D97-AF65-F5344CB8AC3E}">
        <p14:creationId xmlns:p14="http://schemas.microsoft.com/office/powerpoint/2010/main" val="5186677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McCain Actions</a:t>
            </a:r>
            <a:endParaRPr lang="en-US" dirty="0"/>
          </a:p>
        </p:txBody>
      </p:sp>
      <p:sp>
        <p:nvSpPr>
          <p:cNvPr id="3" name="Content Placeholder 2"/>
          <p:cNvSpPr>
            <a:spLocks noGrp="1"/>
          </p:cNvSpPr>
          <p:nvPr>
            <p:ph idx="1"/>
          </p:nvPr>
        </p:nvSpPr>
        <p:spPr/>
        <p:txBody>
          <a:bodyPr/>
          <a:lstStyle/>
          <a:p>
            <a:r>
              <a:rPr lang="en-US" dirty="0" smtClean="0"/>
              <a:t>McCain Code of Conduct</a:t>
            </a:r>
          </a:p>
          <a:p>
            <a:r>
              <a:rPr lang="en-US" dirty="0" smtClean="0"/>
              <a:t>Supplier Code of Conduct</a:t>
            </a:r>
          </a:p>
          <a:p>
            <a:r>
              <a:rPr lang="en-US" dirty="0" smtClean="0"/>
              <a:t>Contractually requiring Supplier to comply with all laws.</a:t>
            </a:r>
          </a:p>
          <a:p>
            <a:endParaRPr lang="en-US" dirty="0"/>
          </a:p>
        </p:txBody>
      </p:sp>
    </p:spTree>
    <p:extLst>
      <p:ext uri="{BB962C8B-B14F-4D97-AF65-F5344CB8AC3E}">
        <p14:creationId xmlns:p14="http://schemas.microsoft.com/office/powerpoint/2010/main" val="13892680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McCain’s </a:t>
            </a:r>
            <a:r>
              <a:rPr lang="en-US" dirty="0" err="1" smtClean="0"/>
              <a:t>Dislosure</a:t>
            </a:r>
            <a:endParaRPr lang="en-US" dirty="0"/>
          </a:p>
        </p:txBody>
      </p:sp>
      <p:sp>
        <p:nvSpPr>
          <p:cNvPr id="3" name="Content Placeholder 2"/>
          <p:cNvSpPr>
            <a:spLocks noGrp="1"/>
          </p:cNvSpPr>
          <p:nvPr>
            <p:ph idx="1"/>
          </p:nvPr>
        </p:nvSpPr>
        <p:spPr/>
        <p:txBody>
          <a:bodyPr>
            <a:normAutofit/>
          </a:bodyPr>
          <a:lstStyle/>
          <a:p>
            <a:r>
              <a:rPr lang="en-US" sz="1400" dirty="0"/>
              <a:t>McCain’s Code of Conduct specifically prohibits human trafficking and slavery in its work place and its product supply chains. Although McCain does not engage in third-party verification to evaluate and address risks, all complaints filed with the McCain Code of Conduct Hotline, hosted by a third party provider, are promptly and thoroughly investigated and handled as appropriate</a:t>
            </a:r>
          </a:p>
          <a:p>
            <a:endParaRPr lang="en-US" dirty="0"/>
          </a:p>
        </p:txBody>
      </p:sp>
    </p:spTree>
    <p:extLst>
      <p:ext uri="{BB962C8B-B14F-4D97-AF65-F5344CB8AC3E}">
        <p14:creationId xmlns:p14="http://schemas.microsoft.com/office/powerpoint/2010/main" val="34274614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t>McCain requires its suppliers and contract manufacturers to adhere to the McCain Supplier Code of Conduct with respect to all aspects of business dealings. The McCain Supplier Code of Conduct, which suppliers are contractually required to follow, prohibits suppliers from engaging in or benefiting from any form of human trafficking. This includes the recruitment, transportation, transfer, harboring or receipt of persons, by means of threat or use of force or other forms of coercion, abduction, fraud, deception or abuse of power or a position of vulnerability.  Giving or receiving payments or benefits to achieve the consent of a person having control over another person for the purpose of exploitation is also strictly prohibited.  McCain’s suppliers are obligated to maintain necessary documentation to demonstrate their compliance with the Supplier Code of Conduct, and McCain reserves the right to audit their operations to ensure compliance. Currently, audits are not regularly performed, nor are they conducted by an independent </a:t>
            </a:r>
            <a:r>
              <a:rPr lang="en-US" dirty="0" smtClean="0"/>
              <a:t>party.</a:t>
            </a:r>
            <a:endParaRPr lang="en-US" dirty="0"/>
          </a:p>
        </p:txBody>
      </p:sp>
    </p:spTree>
    <p:extLst>
      <p:ext uri="{BB962C8B-B14F-4D97-AF65-F5344CB8AC3E}">
        <p14:creationId xmlns:p14="http://schemas.microsoft.com/office/powerpoint/2010/main" val="33297297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1600" dirty="0"/>
              <a:t>McCain’s Supplier Code of Conduct requires all direct suppliers that provide materials incorporated into the product to act in accordance with all applicable federal, state, and local laws and regulations, as well as international laws, </a:t>
            </a:r>
            <a:r>
              <a:rPr lang="en-US" sz="1600" dirty="0"/>
              <a:t>w</a:t>
            </a:r>
            <a:r>
              <a:rPr lang="en-US" sz="1600" dirty="0" smtClean="0"/>
              <a:t>hen </a:t>
            </a:r>
            <a:r>
              <a:rPr lang="en-US" sz="1600" dirty="0"/>
              <a:t>applicable</a:t>
            </a:r>
            <a:r>
              <a:rPr lang="en-US" dirty="0"/>
              <a:t>.</a:t>
            </a:r>
            <a:endParaRPr lang="en-US" dirty="0"/>
          </a:p>
        </p:txBody>
      </p:sp>
    </p:spTree>
    <p:extLst>
      <p:ext uri="{BB962C8B-B14F-4D97-AF65-F5344CB8AC3E}">
        <p14:creationId xmlns:p14="http://schemas.microsoft.com/office/powerpoint/2010/main" val="37524562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1600" dirty="0"/>
              <a:t>All employees and contractors are expected to follow McCain’s Code of Conduct, which sets forth the requirement that specifically prohibits human trafficking and slavery and requires that all employees are treated fairly and in accordance with all federal, state and local laws. Any employees and/or contractors who are found to be in violation of McCain’s Code of Conduct are dealt with appropriately.</a:t>
            </a:r>
            <a:endParaRPr lang="en-US" sz="1600" dirty="0"/>
          </a:p>
        </p:txBody>
      </p:sp>
    </p:spTree>
    <p:extLst>
      <p:ext uri="{BB962C8B-B14F-4D97-AF65-F5344CB8AC3E}">
        <p14:creationId xmlns:p14="http://schemas.microsoft.com/office/powerpoint/2010/main" val="36701955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1600" dirty="0"/>
              <a:t>McCain provides annual training to all California-based company employees and management who have direct responsibility for supply chain management, regarding human trafficking and slavery and mitigating risks within supply chains.</a:t>
            </a:r>
          </a:p>
          <a:p>
            <a:endParaRPr lang="en-US" dirty="0"/>
          </a:p>
        </p:txBody>
      </p:sp>
    </p:spTree>
    <p:extLst>
      <p:ext uri="{BB962C8B-B14F-4D97-AF65-F5344CB8AC3E}">
        <p14:creationId xmlns:p14="http://schemas.microsoft.com/office/powerpoint/2010/main" val="15588342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6" name="Text Placeholder 5"/>
          <p:cNvSpPr>
            <a:spLocks noGrp="1"/>
          </p:cNvSpPr>
          <p:nvPr>
            <p:ph type="body" sz="quarter" idx="13"/>
          </p:nvPr>
        </p:nvSpPr>
        <p:spPr>
          <a:xfrm>
            <a:off x="5292080" y="2449996"/>
            <a:ext cx="3384376" cy="576288"/>
          </a:xfrm>
        </p:spPr>
        <p:txBody>
          <a:bodyPr>
            <a:normAutofit/>
          </a:bodyPr>
          <a:lstStyle/>
          <a:p>
            <a:r>
              <a:rPr lang="en-US" dirty="0" smtClean="0"/>
              <a:t>Questions?</a:t>
            </a:r>
            <a:endParaRPr lang="en-US" dirty="0"/>
          </a:p>
        </p:txBody>
      </p:sp>
    </p:spTree>
    <p:extLst>
      <p:ext uri="{BB962C8B-B14F-4D97-AF65-F5344CB8AC3E}">
        <p14:creationId xmlns:p14="http://schemas.microsoft.com/office/powerpoint/2010/main" val="1039556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California Transparency In Supply Chains Act.</a:t>
            </a:r>
            <a:endParaRPr lang="en-US" dirty="0"/>
          </a:p>
        </p:txBody>
      </p:sp>
      <p:sp>
        <p:nvSpPr>
          <p:cNvPr id="5" name="Content Placeholder 4"/>
          <p:cNvSpPr>
            <a:spLocks noGrp="1"/>
          </p:cNvSpPr>
          <p:nvPr>
            <p:ph idx="1"/>
          </p:nvPr>
        </p:nvSpPr>
        <p:spPr/>
        <p:txBody>
          <a:bodyPr/>
          <a:lstStyle/>
          <a:p>
            <a:r>
              <a:rPr lang="en-US" dirty="0" smtClean="0"/>
              <a:t>An estimated 21 million people are victims of forced labor.</a:t>
            </a:r>
          </a:p>
          <a:p>
            <a:r>
              <a:rPr lang="en-US" dirty="0" smtClean="0"/>
              <a:t>11.4 million woman and girls, 9.5 million men and boys.</a:t>
            </a:r>
          </a:p>
          <a:p>
            <a:r>
              <a:rPr lang="en-US" dirty="0" smtClean="0"/>
              <a:t>California is th</a:t>
            </a:r>
            <a:r>
              <a:rPr lang="en-US" dirty="0" smtClean="0"/>
              <a:t>e world’s 7</a:t>
            </a:r>
            <a:r>
              <a:rPr lang="en-US" baseline="30000" dirty="0" smtClean="0"/>
              <a:t>th</a:t>
            </a:r>
            <a:r>
              <a:rPr lang="en-US" dirty="0" smtClean="0"/>
              <a:t> largest economy</a:t>
            </a:r>
          </a:p>
          <a:p>
            <a:r>
              <a:rPr lang="en-US" dirty="0" smtClean="0"/>
              <a:t>The California Transparency in Supply Chains Act is aimed at helping consumers make more informed purchasing choices.</a:t>
            </a:r>
          </a:p>
          <a:p>
            <a:r>
              <a:rPr lang="en-US" dirty="0" smtClean="0"/>
              <a:t>Companies doing business in California are required to comply with the Act.</a:t>
            </a:r>
            <a:endParaRPr lang="en-US" dirty="0"/>
          </a:p>
        </p:txBody>
      </p:sp>
    </p:spTree>
    <p:extLst>
      <p:ext uri="{BB962C8B-B14F-4D97-AF65-F5344CB8AC3E}">
        <p14:creationId xmlns:p14="http://schemas.microsoft.com/office/powerpoint/2010/main" val="3619614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Site Notification</a:t>
            </a:r>
            <a:endParaRPr lang="en-US" dirty="0"/>
          </a:p>
        </p:txBody>
      </p:sp>
      <p:sp>
        <p:nvSpPr>
          <p:cNvPr id="3" name="Content Placeholder 2"/>
          <p:cNvSpPr>
            <a:spLocks noGrp="1"/>
          </p:cNvSpPr>
          <p:nvPr>
            <p:ph idx="1"/>
          </p:nvPr>
        </p:nvSpPr>
        <p:spPr/>
        <p:txBody>
          <a:bodyPr/>
          <a:lstStyle/>
          <a:p>
            <a:r>
              <a:rPr lang="en-US" dirty="0" smtClean="0"/>
              <a:t>Act requires public disclosure via company website</a:t>
            </a:r>
          </a:p>
          <a:p>
            <a:r>
              <a:rPr lang="en-US" dirty="0" smtClean="0"/>
              <a:t>Post “a conspicuous and easily understood link to the required information” on the business‘ home page.</a:t>
            </a:r>
            <a:endParaRPr lang="en-US" dirty="0"/>
          </a:p>
        </p:txBody>
      </p:sp>
    </p:spTree>
    <p:extLst>
      <p:ext uri="{BB962C8B-B14F-4D97-AF65-F5344CB8AC3E}">
        <p14:creationId xmlns:p14="http://schemas.microsoft.com/office/powerpoint/2010/main" val="2701893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Required Disclosures</a:t>
            </a:r>
            <a:endParaRPr lang="en-US" dirty="0"/>
          </a:p>
        </p:txBody>
      </p:sp>
      <p:sp>
        <p:nvSpPr>
          <p:cNvPr id="5" name="Content Placeholder 4"/>
          <p:cNvSpPr>
            <a:spLocks noGrp="1"/>
          </p:cNvSpPr>
          <p:nvPr>
            <p:ph idx="1"/>
          </p:nvPr>
        </p:nvSpPr>
        <p:spPr/>
        <p:txBody>
          <a:bodyPr/>
          <a:lstStyle/>
          <a:p>
            <a:r>
              <a:rPr lang="en-US" dirty="0" smtClean="0"/>
              <a:t>Verification </a:t>
            </a:r>
          </a:p>
          <a:p>
            <a:r>
              <a:rPr lang="en-US" dirty="0" smtClean="0"/>
              <a:t>Audits</a:t>
            </a:r>
          </a:p>
          <a:p>
            <a:r>
              <a:rPr lang="en-US" dirty="0" smtClean="0"/>
              <a:t>Certification</a:t>
            </a:r>
          </a:p>
          <a:p>
            <a:r>
              <a:rPr lang="en-US" dirty="0" smtClean="0"/>
              <a:t>Internal</a:t>
            </a:r>
            <a:r>
              <a:rPr lang="en-US" dirty="0" smtClean="0"/>
              <a:t> Accountability </a:t>
            </a:r>
          </a:p>
          <a:p>
            <a:r>
              <a:rPr lang="en-US" dirty="0" smtClean="0"/>
              <a:t>Training</a:t>
            </a:r>
            <a:endParaRPr lang="en-US" dirty="0"/>
          </a:p>
        </p:txBody>
      </p:sp>
    </p:spTree>
    <p:extLst>
      <p:ext uri="{BB962C8B-B14F-4D97-AF65-F5344CB8AC3E}">
        <p14:creationId xmlns:p14="http://schemas.microsoft.com/office/powerpoint/2010/main" val="33510350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a:t>
            </a:r>
            <a:endParaRPr lang="en-US" dirty="0"/>
          </a:p>
        </p:txBody>
      </p:sp>
      <p:sp>
        <p:nvSpPr>
          <p:cNvPr id="3" name="Content Placeholder 2"/>
          <p:cNvSpPr>
            <a:spLocks noGrp="1"/>
          </p:cNvSpPr>
          <p:nvPr>
            <p:ph idx="1"/>
          </p:nvPr>
        </p:nvSpPr>
        <p:spPr/>
        <p:txBody>
          <a:bodyPr/>
          <a:lstStyle/>
          <a:p>
            <a:r>
              <a:rPr lang="en-US" dirty="0" smtClean="0"/>
              <a:t>At a minimum, disclose to what extent, if any, the manufacturer engages in verification of product supply chains to evaluate and address risks of human trafficking and slavery.  The disclosure shall specify if the verification was not conducted by third parties. </a:t>
            </a:r>
            <a:endParaRPr lang="en-US" dirty="0"/>
          </a:p>
        </p:txBody>
      </p:sp>
    </p:spTree>
    <p:extLst>
      <p:ext uri="{BB962C8B-B14F-4D97-AF65-F5344CB8AC3E}">
        <p14:creationId xmlns:p14="http://schemas.microsoft.com/office/powerpoint/2010/main" val="31039628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Audits</a:t>
            </a:r>
            <a:endParaRPr lang="en-US" dirty="0"/>
          </a:p>
        </p:txBody>
      </p:sp>
      <p:sp>
        <p:nvSpPr>
          <p:cNvPr id="3" name="Content Placeholder 2"/>
          <p:cNvSpPr>
            <a:spLocks noGrp="1"/>
          </p:cNvSpPr>
          <p:nvPr>
            <p:ph idx="1"/>
          </p:nvPr>
        </p:nvSpPr>
        <p:spPr/>
        <p:txBody>
          <a:bodyPr/>
          <a:lstStyle/>
          <a:p>
            <a:r>
              <a:rPr lang="en-US" dirty="0" smtClean="0"/>
              <a:t>At a minimum, disclose to what extent, if any, manufacturer conducts audits of its suppliers to evaluate supplier compliance with company standards for trafficking and slavery in supply chain.  The disclosure shall specify if the verification was not an independent, unannounced audit. </a:t>
            </a:r>
            <a:endParaRPr lang="en-US" dirty="0"/>
          </a:p>
        </p:txBody>
      </p:sp>
    </p:spTree>
    <p:extLst>
      <p:ext uri="{BB962C8B-B14F-4D97-AF65-F5344CB8AC3E}">
        <p14:creationId xmlns:p14="http://schemas.microsoft.com/office/powerpoint/2010/main" val="42505087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a:t>
            </a:r>
            <a:endParaRPr lang="en-US" dirty="0"/>
          </a:p>
        </p:txBody>
      </p:sp>
      <p:sp>
        <p:nvSpPr>
          <p:cNvPr id="3" name="Content Placeholder 2"/>
          <p:cNvSpPr>
            <a:spLocks noGrp="1"/>
          </p:cNvSpPr>
          <p:nvPr>
            <p:ph idx="1"/>
          </p:nvPr>
        </p:nvSpPr>
        <p:spPr/>
        <p:txBody>
          <a:bodyPr/>
          <a:lstStyle/>
          <a:p>
            <a:r>
              <a:rPr lang="en-US" dirty="0" smtClean="0"/>
              <a:t>At a minimum, disclose to what extent, if any, that the manufacturer requires direct suppliers to certify that materials incorporated in the product comply with the laws regarding slavery and human trafficking of the country in which they are doing business.</a:t>
            </a:r>
            <a:endParaRPr lang="en-US" dirty="0"/>
          </a:p>
        </p:txBody>
      </p:sp>
    </p:spTree>
    <p:extLst>
      <p:ext uri="{BB962C8B-B14F-4D97-AF65-F5344CB8AC3E}">
        <p14:creationId xmlns:p14="http://schemas.microsoft.com/office/powerpoint/2010/main" val="1086498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Accountability</a:t>
            </a:r>
            <a:endParaRPr lang="en-US" dirty="0"/>
          </a:p>
        </p:txBody>
      </p:sp>
      <p:sp>
        <p:nvSpPr>
          <p:cNvPr id="3" name="Content Placeholder 2"/>
          <p:cNvSpPr>
            <a:spLocks noGrp="1"/>
          </p:cNvSpPr>
          <p:nvPr>
            <p:ph idx="1"/>
          </p:nvPr>
        </p:nvSpPr>
        <p:spPr/>
        <p:txBody>
          <a:bodyPr/>
          <a:lstStyle/>
          <a:p>
            <a:r>
              <a:rPr lang="en-US" dirty="0" smtClean="0"/>
              <a:t>At a minimum, disclose to what extent, if any, that the retail seller or manufacturer maintains internal accountability standards and procedures for employees or contractors failing to meet company standards regarding slavery and trafficking.  </a:t>
            </a:r>
            <a:endParaRPr lang="en-US" dirty="0"/>
          </a:p>
        </p:txBody>
      </p:sp>
    </p:spTree>
    <p:extLst>
      <p:ext uri="{BB962C8B-B14F-4D97-AF65-F5344CB8AC3E}">
        <p14:creationId xmlns:p14="http://schemas.microsoft.com/office/powerpoint/2010/main" val="39747012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lstStyle/>
          <a:p>
            <a:r>
              <a:rPr lang="en-US" dirty="0" smtClean="0"/>
              <a:t>At a minimum, disclose to what extent, if any, that the manufacturer provides company employees and management, who have direct responsibility for supply chain management, training on human trafficking and slavery, particularly with respect to mitigating risks within the supply chain. </a:t>
            </a:r>
            <a:endParaRPr lang="en-US" dirty="0"/>
          </a:p>
        </p:txBody>
      </p:sp>
    </p:spTree>
    <p:extLst>
      <p:ext uri="{BB962C8B-B14F-4D97-AF65-F5344CB8AC3E}">
        <p14:creationId xmlns:p14="http://schemas.microsoft.com/office/powerpoint/2010/main" val="33988728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3_Office Theme">
  <a:themeElements>
    <a:clrScheme name="McCain Colours">
      <a:dk1>
        <a:sysClr val="windowText" lastClr="000000"/>
      </a:dk1>
      <a:lt1>
        <a:sysClr val="window" lastClr="FFFFFF"/>
      </a:lt1>
      <a:dk2>
        <a:srgbClr val="000000"/>
      </a:dk2>
      <a:lt2>
        <a:srgbClr val="FFFFFF"/>
      </a:lt2>
      <a:accent1>
        <a:srgbClr val="399EBA"/>
      </a:accent1>
      <a:accent2>
        <a:srgbClr val="6F9F00"/>
      </a:accent2>
      <a:accent3>
        <a:srgbClr val="EE8B24"/>
      </a:accent3>
      <a:accent4>
        <a:srgbClr val="AC5225"/>
      </a:accent4>
      <a:accent5>
        <a:srgbClr val="FFCE00"/>
      </a:accent5>
      <a:accent6>
        <a:srgbClr val="B79D6D"/>
      </a:accent6>
      <a:hlink>
        <a:srgbClr val="3A7384"/>
      </a:hlink>
      <a:folHlink>
        <a:srgbClr val="B79D6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McCain Colours">
      <a:dk1>
        <a:sysClr val="windowText" lastClr="000000"/>
      </a:dk1>
      <a:lt1>
        <a:sysClr val="window" lastClr="FFFFFF"/>
      </a:lt1>
      <a:dk2>
        <a:srgbClr val="000000"/>
      </a:dk2>
      <a:lt2>
        <a:srgbClr val="FFFFFF"/>
      </a:lt2>
      <a:accent1>
        <a:srgbClr val="399EBA"/>
      </a:accent1>
      <a:accent2>
        <a:srgbClr val="6F9F00"/>
      </a:accent2>
      <a:accent3>
        <a:srgbClr val="EE8B24"/>
      </a:accent3>
      <a:accent4>
        <a:srgbClr val="AC5225"/>
      </a:accent4>
      <a:accent5>
        <a:srgbClr val="FFCE00"/>
      </a:accent5>
      <a:accent6>
        <a:srgbClr val="B79D6D"/>
      </a:accent6>
      <a:hlink>
        <a:srgbClr val="3A7384"/>
      </a:hlink>
      <a:folHlink>
        <a:srgbClr val="B79D6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McCain Colours">
      <a:dk1>
        <a:sysClr val="windowText" lastClr="000000"/>
      </a:dk1>
      <a:lt1>
        <a:sysClr val="window" lastClr="FFFFFF"/>
      </a:lt1>
      <a:dk2>
        <a:srgbClr val="000000"/>
      </a:dk2>
      <a:lt2>
        <a:srgbClr val="FFFFFF"/>
      </a:lt2>
      <a:accent1>
        <a:srgbClr val="399EBA"/>
      </a:accent1>
      <a:accent2>
        <a:srgbClr val="6F9F00"/>
      </a:accent2>
      <a:accent3>
        <a:srgbClr val="EE8B24"/>
      </a:accent3>
      <a:accent4>
        <a:srgbClr val="AC5225"/>
      </a:accent4>
      <a:accent5>
        <a:srgbClr val="FFCE00"/>
      </a:accent5>
      <a:accent6>
        <a:srgbClr val="B79D6D"/>
      </a:accent6>
      <a:hlink>
        <a:srgbClr val="3A7384"/>
      </a:hlink>
      <a:folHlink>
        <a:srgbClr val="B79D6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McCain Colours">
      <a:dk1>
        <a:sysClr val="windowText" lastClr="000000"/>
      </a:dk1>
      <a:lt1>
        <a:sysClr val="window" lastClr="FFFFFF"/>
      </a:lt1>
      <a:dk2>
        <a:srgbClr val="000000"/>
      </a:dk2>
      <a:lt2>
        <a:srgbClr val="FFFFFF"/>
      </a:lt2>
      <a:accent1>
        <a:srgbClr val="399EBA"/>
      </a:accent1>
      <a:accent2>
        <a:srgbClr val="6F9F00"/>
      </a:accent2>
      <a:accent3>
        <a:srgbClr val="EE8B24"/>
      </a:accent3>
      <a:accent4>
        <a:srgbClr val="AC5225"/>
      </a:accent4>
      <a:accent5>
        <a:srgbClr val="FFCE00"/>
      </a:accent5>
      <a:accent6>
        <a:srgbClr val="B79D6D"/>
      </a:accent6>
      <a:hlink>
        <a:srgbClr val="3A7384"/>
      </a:hlink>
      <a:folHlink>
        <a:srgbClr val="B79D6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McCain Colours">
      <a:dk1>
        <a:sysClr val="windowText" lastClr="000000"/>
      </a:dk1>
      <a:lt1>
        <a:sysClr val="window" lastClr="FFFFFF"/>
      </a:lt1>
      <a:dk2>
        <a:srgbClr val="000000"/>
      </a:dk2>
      <a:lt2>
        <a:srgbClr val="FFFFFF"/>
      </a:lt2>
      <a:accent1>
        <a:srgbClr val="399EBA"/>
      </a:accent1>
      <a:accent2>
        <a:srgbClr val="6F9F00"/>
      </a:accent2>
      <a:accent3>
        <a:srgbClr val="EE8B24"/>
      </a:accent3>
      <a:accent4>
        <a:srgbClr val="AC5225"/>
      </a:accent4>
      <a:accent5>
        <a:srgbClr val="FFCE00"/>
      </a:accent5>
      <a:accent6>
        <a:srgbClr val="B79D6D"/>
      </a:accent6>
      <a:hlink>
        <a:srgbClr val="3A7384"/>
      </a:hlink>
      <a:folHlink>
        <a:srgbClr val="B79D6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McCain Colours">
      <a:dk1>
        <a:sysClr val="windowText" lastClr="000000"/>
      </a:dk1>
      <a:lt1>
        <a:sysClr val="window" lastClr="FFFFFF"/>
      </a:lt1>
      <a:dk2>
        <a:srgbClr val="000000"/>
      </a:dk2>
      <a:lt2>
        <a:srgbClr val="FFFFFF"/>
      </a:lt2>
      <a:accent1>
        <a:srgbClr val="399EBA"/>
      </a:accent1>
      <a:accent2>
        <a:srgbClr val="6F9F00"/>
      </a:accent2>
      <a:accent3>
        <a:srgbClr val="EE8B24"/>
      </a:accent3>
      <a:accent4>
        <a:srgbClr val="AC5225"/>
      </a:accent4>
      <a:accent5>
        <a:srgbClr val="FFCE00"/>
      </a:accent5>
      <a:accent6>
        <a:srgbClr val="B79D6D"/>
      </a:accent6>
      <a:hlink>
        <a:srgbClr val="3A7384"/>
      </a:hlink>
      <a:folHlink>
        <a:srgbClr val="B79D6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4224457A91424796C1CFFE1D084D71" ma:contentTypeVersion="0" ma:contentTypeDescription="Create a new document." ma:contentTypeScope="" ma:versionID="db18b46f4036d5ac51811ff2cdb701a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AB245A-13CA-4A3A-8935-1FEBE2874CA9}"/>
</file>

<file path=customXml/itemProps2.xml><?xml version="1.0" encoding="utf-8"?>
<ds:datastoreItem xmlns:ds="http://schemas.openxmlformats.org/officeDocument/2006/customXml" ds:itemID="{22530D64-B1EF-4800-9C6B-5B07FA4D5F15}"/>
</file>

<file path=customXml/itemProps3.xml><?xml version="1.0" encoding="utf-8"?>
<ds:datastoreItem xmlns:ds="http://schemas.openxmlformats.org/officeDocument/2006/customXml" ds:itemID="{4ED0BF92-AC64-4A74-A52F-CC9CECFA6F6D}"/>
</file>

<file path=docProps/app.xml><?xml version="1.0" encoding="utf-8"?>
<Properties xmlns="http://schemas.openxmlformats.org/officeDocument/2006/extended-properties" xmlns:vt="http://schemas.openxmlformats.org/officeDocument/2006/docPropsVTypes">
  <Template>McCain 2016 Template.potx</Template>
  <TotalTime>37261</TotalTime>
  <Words>907</Words>
  <Application>Microsoft Office PowerPoint</Application>
  <PresentationFormat>On-screen Show (16:9)</PresentationFormat>
  <Paragraphs>62</Paragraphs>
  <Slides>17</Slides>
  <Notes>2</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17</vt:i4>
      </vt:variant>
    </vt:vector>
  </HeadingPairs>
  <TitlesOfParts>
    <vt:vector size="26" baseType="lpstr">
      <vt:lpstr>Arial</vt:lpstr>
      <vt:lpstr>Calibri</vt:lpstr>
      <vt:lpstr>Calibri Light</vt:lpstr>
      <vt:lpstr>3_Office Theme</vt:lpstr>
      <vt:lpstr>1_Custom Design</vt:lpstr>
      <vt:lpstr>1_Office Theme</vt:lpstr>
      <vt:lpstr>2_Office Theme</vt:lpstr>
      <vt:lpstr>4_Office Theme</vt:lpstr>
      <vt:lpstr>2_Custom Design</vt:lpstr>
      <vt:lpstr>CA Transperancy in Supply Chains Act </vt:lpstr>
      <vt:lpstr>California Transparency In Supply Chains Act.</vt:lpstr>
      <vt:lpstr>Web Site Notification</vt:lpstr>
      <vt:lpstr>Required Disclosures</vt:lpstr>
      <vt:lpstr>Verification</vt:lpstr>
      <vt:lpstr>Audits</vt:lpstr>
      <vt:lpstr>Certification</vt:lpstr>
      <vt:lpstr>Internal Accountability</vt:lpstr>
      <vt:lpstr>Training</vt:lpstr>
      <vt:lpstr>Act Requires disclosure – not action.</vt:lpstr>
      <vt:lpstr>McCain Actions</vt:lpstr>
      <vt:lpstr>McCain’s Dislosure</vt:lpstr>
      <vt:lpstr>PowerPoint Presentation</vt:lpstr>
      <vt:lpstr>PowerPoint Presentation</vt:lpstr>
      <vt:lpstr>PowerPoint Presentation</vt:lpstr>
      <vt:lpstr>PowerPoint Presentation</vt:lpstr>
      <vt:lpstr>PowerPoint Presentation</vt:lpstr>
    </vt:vector>
  </TitlesOfParts>
  <Company>ERUP Creative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Gale</dc:creator>
  <cp:lastModifiedBy>MITCHELL, IAN S.</cp:lastModifiedBy>
  <cp:revision>526</cp:revision>
  <cp:lastPrinted>2017-09-18T18:24:02Z</cp:lastPrinted>
  <dcterms:created xsi:type="dcterms:W3CDTF">2016-05-21T09:37:55Z</dcterms:created>
  <dcterms:modified xsi:type="dcterms:W3CDTF">2018-10-02T21:38:54Z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0x0101005E4224457A91424796C1CFFE1D084D71</vt:lpwstr>
  </property>
</Properties>
</file>